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1" r:id="rId10"/>
    <p:sldId id="312" r:id="rId11"/>
    <p:sldId id="310" r:id="rId12"/>
    <p:sldId id="314" r:id="rId13"/>
    <p:sldId id="315" r:id="rId14"/>
    <p:sldId id="313" r:id="rId15"/>
    <p:sldId id="316" r:id="rId16"/>
    <p:sldId id="320" r:id="rId17"/>
    <p:sldId id="319" r:id="rId18"/>
    <p:sldId id="318" r:id="rId19"/>
    <p:sldId id="317" r:id="rId20"/>
    <p:sldId id="321" r:id="rId21"/>
    <p:sldId id="323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Matthes" initials="NM" lastIdx="1" clrIdx="0">
    <p:extLst>
      <p:ext uri="{19B8F6BF-5375-455C-9EA6-DF929625EA0E}">
        <p15:presenceInfo xmlns:p15="http://schemas.microsoft.com/office/powerpoint/2012/main" userId="Nadine Matth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054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57" autoAdjust="0"/>
  </p:normalViewPr>
  <p:slideViewPr>
    <p:cSldViewPr>
      <p:cViewPr varScale="1">
        <p:scale>
          <a:sx n="96" d="100"/>
          <a:sy n="96" d="100"/>
        </p:scale>
        <p:origin x="5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B426F-E959-4614-9F9A-155A51C7D72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3EC08-5169-4756-898C-4EED047B8CD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90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81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65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33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1.jpg" descr="C:\Users\brigitte.peter\Desktop\logo.jpg"/>
          <p:cNvPicPr>
            <a:picLocks noChangeAspect="1"/>
          </p:cNvPicPr>
          <p:nvPr/>
        </p:nvPicPr>
        <p:blipFill>
          <a:blip r:embed="rId2">
            <a:extLst/>
          </a:blip>
          <a:srcRect l="7181" t="3839" r="5776" b="84221"/>
          <a:stretch>
            <a:fillRect/>
          </a:stretch>
        </p:blipFill>
        <p:spPr>
          <a:xfrm>
            <a:off x="467543" y="476671"/>
            <a:ext cx="8347110" cy="72008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/>
          <p:nvPr/>
        </p:nvSpPr>
        <p:spPr>
          <a:xfrm>
            <a:off x="6444207" y="476672"/>
            <a:ext cx="2376265" cy="5760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13"/>
          </p:nvPr>
        </p:nvSpPr>
        <p:spPr>
          <a:xfrm>
            <a:off x="0" y="1080120"/>
            <a:ext cx="9144000" cy="57332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41783" y="1988841"/>
            <a:ext cx="5758409" cy="1800201"/>
          </a:xfrm>
          <a:prstGeom prst="rect">
            <a:avLst/>
          </a:prstGeom>
        </p:spPr>
        <p:txBody>
          <a:bodyPr/>
          <a:lstStyle>
            <a:lvl1pPr algn="l">
              <a:defRPr sz="6600" b="1"/>
            </a:lvl1pPr>
          </a:lstStyle>
          <a:p>
            <a:r>
              <a:t>Titeltext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539551" y="4077072"/>
            <a:ext cx="5760641" cy="6480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  <p:pic>
        <p:nvPicPr>
          <p:cNvPr id="8193" name="Picture 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3" b="11335"/>
          <a:stretch/>
        </p:blipFill>
        <p:spPr bwMode="auto">
          <a:xfrm>
            <a:off x="6228184" y="403178"/>
            <a:ext cx="2627784" cy="57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055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8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36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12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89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24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32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56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18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3527-065F-4B82-92D9-5E5E6D7CC8FE}" type="datetimeFigureOut">
              <a:rPr lang="de-DE" smtClean="0"/>
              <a:pPr/>
              <a:t>22.06.2017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2AAC1-656E-4771-833F-E36232D362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0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005.PNG"/>
          <p:cNvPicPr>
            <a:picLocks noChangeAspect="1"/>
          </p:cNvPicPr>
          <p:nvPr/>
        </p:nvPicPr>
        <p:blipFill>
          <a:blip r:embed="rId2" cstate="print"/>
          <a:srcRect l="16109" t="11826" r="10921" b="30498"/>
          <a:stretch>
            <a:fillRect/>
          </a:stretch>
        </p:blipFill>
        <p:spPr>
          <a:xfrm>
            <a:off x="1259632" y="1728000"/>
            <a:ext cx="3816424" cy="226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Glühlampe durch LED ersetzen </a:t>
            </a:r>
            <a:endParaRPr lang="de-DE" b="1" dirty="0">
              <a:solidFill>
                <a:srgbClr val="66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2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Klettern und Abseilen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5350" r="2750" b="8001"/>
          <a:stretch/>
        </p:blipFill>
        <p:spPr>
          <a:xfrm>
            <a:off x="1260000" y="1728000"/>
            <a:ext cx="3816000" cy="2422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7814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mit der Sonne Warmwasser erzeugen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D120C-56C6-418E-BB92-92091CE035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 b="22914"/>
          <a:stretch/>
        </p:blipFill>
        <p:spPr>
          <a:xfrm>
            <a:off x="1260000" y="1728000"/>
            <a:ext cx="3816000" cy="2500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1741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die Beleuchtung von Tierunterkünften verbessern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A8FA44-D503-42CC-A32C-56A5B24BA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7"/>
          <a:stretch/>
        </p:blipFill>
        <p:spPr bwMode="auto">
          <a:xfrm>
            <a:off x="1259999" y="1728000"/>
            <a:ext cx="3816000" cy="2526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515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Rotorblatt einer Windenergieanlage kleben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r="25589" b="2357"/>
          <a:stretch/>
        </p:blipFill>
        <p:spPr>
          <a:xfrm>
            <a:off x="1260000" y="1728000"/>
            <a:ext cx="3816000" cy="2463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780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 Solarladegerät löten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3801"/>
          <a:stretch/>
        </p:blipFill>
        <p:spPr>
          <a:xfrm>
            <a:off x="1260000" y="1728000"/>
            <a:ext cx="3816000" cy="243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9911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eine Windenergieanlage besteigen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8081" r="12201"/>
          <a:stretch/>
        </p:blipFill>
        <p:spPr>
          <a:xfrm>
            <a:off x="1260000" y="1728000"/>
            <a:ext cx="3816000" cy="2437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7163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Kleber herstellen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565D96-3C3B-43D6-88B4-F022F7064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6133" r="11822" b="7126"/>
          <a:stretch/>
        </p:blipFill>
        <p:spPr bwMode="auto">
          <a:xfrm>
            <a:off x="1260000" y="1728000"/>
            <a:ext cx="3816000" cy="259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6405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Schrauben lösen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" t="13513" r="32675"/>
          <a:stretch/>
        </p:blipFill>
        <p:spPr>
          <a:xfrm>
            <a:off x="1260000" y="1728000"/>
            <a:ext cx="3816000" cy="2672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5571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mit dem Abzieher ein Lager abziehen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329DAC-0B14-4EB0-8B2D-67A26A3CE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1728000"/>
            <a:ext cx="3816000" cy="2182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2965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mit dem Gasbrenner arbeiten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6BF187-27A1-4619-87B1-7D706E66C79E}"/>
              </a:ext>
            </a:extLst>
          </p:cNvPr>
          <p:cNvGrpSpPr/>
          <p:nvPr/>
        </p:nvGrpSpPr>
        <p:grpSpPr>
          <a:xfrm>
            <a:off x="1260000" y="1728000"/>
            <a:ext cx="3816000" cy="2264400"/>
            <a:chOff x="0" y="0"/>
            <a:chExt cx="1620000" cy="838200"/>
          </a:xfrm>
        </p:grpSpPr>
        <p:sp>
          <p:nvSpPr>
            <p:cNvPr id="6" name="Abgerundetes Rechteck 76">
              <a:extLst>
                <a:ext uri="{FF2B5EF4-FFF2-40B4-BE49-F238E27FC236}">
                  <a16:creationId xmlns:a16="http://schemas.microsoft.com/office/drawing/2014/main" id="{B70E7136-042D-43B0-A204-10661F983507}"/>
                </a:ext>
              </a:extLst>
            </p:cNvPr>
            <p:cNvSpPr/>
            <p:nvPr/>
          </p:nvSpPr>
          <p:spPr>
            <a:xfrm>
              <a:off x="0" y="0"/>
              <a:ext cx="1620000" cy="838200"/>
            </a:xfrm>
            <a:prstGeom prst="roundRect">
              <a:avLst/>
            </a:prstGeom>
            <a:solidFill>
              <a:srgbClr val="F7F7F7"/>
            </a:solidFill>
            <a:ln w="9525" cap="flat" cmpd="sng" algn="ctr">
              <a:noFill/>
              <a:prstDash val="solid"/>
            </a:ln>
            <a:effectLst>
              <a:reflection blurRad="6350" stA="52000" endA="300" endPos="35000" dir="5400000" sy="-100000" algn="bl" rotWithShape="0"/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EE813CE-1518-4D22-B169-68EDB75D8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95250"/>
              <a:ext cx="676275" cy="676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601082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ausgelöste Sicherung wieder einschalten </a:t>
            </a:r>
          </a:p>
        </p:txBody>
      </p:sp>
      <p:pic>
        <p:nvPicPr>
          <p:cNvPr id="4" name="Bild 3" descr="IMG_008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 b="1"/>
          <a:stretch/>
        </p:blipFill>
        <p:spPr bwMode="auto">
          <a:xfrm>
            <a:off x="1259844" y="1728000"/>
            <a:ext cx="3816000" cy="282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7235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Solarmodule verschalten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682412-076C-4579-A1AB-F3C32C633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1728000"/>
            <a:ext cx="3816000" cy="2255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5443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Kunden beraten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1728000"/>
            <a:ext cx="3816000" cy="28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4897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eine Pumpe reparieren </a:t>
            </a:r>
          </a:p>
        </p:txBody>
      </p:sp>
      <p:pic>
        <p:nvPicPr>
          <p:cNvPr id="5" name="Bild 4" descr="IMG_0068">
            <a:extLst>
              <a:ext uri="{FF2B5EF4-FFF2-40B4-BE49-F238E27FC236}">
                <a16:creationId xmlns:a16="http://schemas.microsoft.com/office/drawing/2014/main" id="{F8F1175E-B76D-4A6F-B2F0-458F0276F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 bwMode="auto">
          <a:xfrm>
            <a:off x="1260000" y="1728001"/>
            <a:ext cx="3816000" cy="249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66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eine Photovoltaikanlage reparieren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B94082-1CF6-4EBC-974A-134DFAA8B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59844" y="1728000"/>
            <a:ext cx="3816000" cy="213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5867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eine Windkraftanlage reparieren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DD914B-BDB1-4F59-B8EE-744C971C79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60000" y="1728000"/>
            <a:ext cx="3816000" cy="214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0795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Herstellen eines Zahnrades mit einem 3D-Drucker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1165"/>
          <a:stretch/>
        </p:blipFill>
        <p:spPr bwMode="auto">
          <a:xfrm>
            <a:off x="1260000" y="1728000"/>
            <a:ext cx="3816000" cy="2819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550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eine Lampe anbringen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1728000"/>
            <a:ext cx="3816000" cy="28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7328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67844" y="5373216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über Elektromobilität informieren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b="-1"/>
          <a:stretch/>
        </p:blipFill>
        <p:spPr>
          <a:xfrm>
            <a:off x="1260000" y="1728000"/>
            <a:ext cx="3816000" cy="2903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8735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772000" y="5400000"/>
            <a:ext cx="64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63054"/>
                </a:solidFill>
              </a:rPr>
              <a:t>Reparatur einer Lüftungsanlage (eines mechanischen Systems)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1151"/>
          <a:stretch/>
        </p:blipFill>
        <p:spPr>
          <a:xfrm>
            <a:off x="1260000" y="1728000"/>
            <a:ext cx="3816000" cy="2636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1680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Bildschirmpräsentation (4:3)</PresentationFormat>
  <Paragraphs>21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Nadine Matthes</dc:creator>
  <cp:lastModifiedBy>Nadine Matthes</cp:lastModifiedBy>
  <cp:revision>49</cp:revision>
  <cp:lastPrinted>2017-01-19T08:31:03Z</cp:lastPrinted>
  <dcterms:created xsi:type="dcterms:W3CDTF">2016-06-16T11:49:26Z</dcterms:created>
  <dcterms:modified xsi:type="dcterms:W3CDTF">2017-06-22T09:22:13Z</dcterms:modified>
</cp:coreProperties>
</file>