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50" r:id="rId2"/>
  </p:sldMasterIdLst>
  <p:notesMasterIdLst>
    <p:notesMasterId r:id="rId83"/>
  </p:notesMasterIdLst>
  <p:handoutMasterIdLst>
    <p:handoutMasterId r:id="rId84"/>
  </p:handoutMasterIdLst>
  <p:sldIdLst>
    <p:sldId id="357" r:id="rId3"/>
    <p:sldId id="351" r:id="rId4"/>
    <p:sldId id="352" r:id="rId5"/>
    <p:sldId id="353" r:id="rId6"/>
    <p:sldId id="354" r:id="rId7"/>
    <p:sldId id="257" r:id="rId8"/>
    <p:sldId id="258" r:id="rId9"/>
    <p:sldId id="345" r:id="rId10"/>
    <p:sldId id="346" r:id="rId11"/>
    <p:sldId id="259" r:id="rId12"/>
    <p:sldId id="261" r:id="rId13"/>
    <p:sldId id="262" r:id="rId14"/>
    <p:sldId id="316" r:id="rId15"/>
    <p:sldId id="317" r:id="rId16"/>
    <p:sldId id="304" r:id="rId17"/>
    <p:sldId id="264" r:id="rId18"/>
    <p:sldId id="347" r:id="rId19"/>
    <p:sldId id="348" r:id="rId20"/>
    <p:sldId id="349" r:id="rId21"/>
    <p:sldId id="266" r:id="rId22"/>
    <p:sldId id="267" r:id="rId23"/>
    <p:sldId id="305" r:id="rId24"/>
    <p:sldId id="321" r:id="rId25"/>
    <p:sldId id="320" r:id="rId26"/>
    <p:sldId id="269" r:id="rId27"/>
    <p:sldId id="270" r:id="rId28"/>
    <p:sldId id="322" r:id="rId29"/>
    <p:sldId id="323" r:id="rId30"/>
    <p:sldId id="324" r:id="rId31"/>
    <p:sldId id="272" r:id="rId32"/>
    <p:sldId id="273" r:id="rId33"/>
    <p:sldId id="306" r:id="rId34"/>
    <p:sldId id="326" r:id="rId35"/>
    <p:sldId id="325" r:id="rId36"/>
    <p:sldId id="275" r:id="rId37"/>
    <p:sldId id="276" r:id="rId38"/>
    <p:sldId id="307" r:id="rId39"/>
    <p:sldId id="328" r:id="rId40"/>
    <p:sldId id="327" r:id="rId41"/>
    <p:sldId id="278" r:id="rId42"/>
    <p:sldId id="279" r:id="rId43"/>
    <p:sldId id="308" r:id="rId44"/>
    <p:sldId id="329" r:id="rId45"/>
    <p:sldId id="330" r:id="rId46"/>
    <p:sldId id="281" r:id="rId47"/>
    <p:sldId id="282" r:id="rId48"/>
    <p:sldId id="309" r:id="rId49"/>
    <p:sldId id="331" r:id="rId50"/>
    <p:sldId id="332" r:id="rId51"/>
    <p:sldId id="284" r:id="rId52"/>
    <p:sldId id="285" r:id="rId53"/>
    <p:sldId id="310" r:id="rId54"/>
    <p:sldId id="333" r:id="rId55"/>
    <p:sldId id="334" r:id="rId56"/>
    <p:sldId id="287" r:id="rId57"/>
    <p:sldId id="288" r:id="rId58"/>
    <p:sldId id="311" r:id="rId59"/>
    <p:sldId id="335" r:id="rId60"/>
    <p:sldId id="336" r:id="rId61"/>
    <p:sldId id="290" r:id="rId62"/>
    <p:sldId id="291" r:id="rId63"/>
    <p:sldId id="312" r:id="rId64"/>
    <p:sldId id="337" r:id="rId65"/>
    <p:sldId id="338" r:id="rId66"/>
    <p:sldId id="293" r:id="rId67"/>
    <p:sldId id="294" r:id="rId68"/>
    <p:sldId id="313" r:id="rId69"/>
    <p:sldId id="339" r:id="rId70"/>
    <p:sldId id="340" r:id="rId71"/>
    <p:sldId id="296" r:id="rId72"/>
    <p:sldId id="297" r:id="rId73"/>
    <p:sldId id="314" r:id="rId74"/>
    <p:sldId id="342" r:id="rId75"/>
    <p:sldId id="341" r:id="rId76"/>
    <p:sldId id="299" r:id="rId77"/>
    <p:sldId id="300" r:id="rId78"/>
    <p:sldId id="315" r:id="rId79"/>
    <p:sldId id="343" r:id="rId80"/>
    <p:sldId id="344" r:id="rId81"/>
    <p:sldId id="302" r:id="rId82"/>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ken.draeger" initials="i" lastIdx="33" clrIdx="0"/>
  <p:cmAuthor id="1" name="Nadine Matthes" initials="NM"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F47"/>
    <a:srgbClr val="A9468C"/>
    <a:srgbClr val="663054"/>
    <a:srgbClr val="FBF7E5"/>
    <a:srgbClr val="F3E96D"/>
    <a:srgbClr val="7AD0BC"/>
    <a:srgbClr val="7BCFA3"/>
    <a:srgbClr val="F2E864"/>
    <a:srgbClr val="F1E655"/>
    <a:srgbClr val="EA5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87567" autoAdjust="0"/>
  </p:normalViewPr>
  <p:slideViewPr>
    <p:cSldViewPr>
      <p:cViewPr varScale="1">
        <p:scale>
          <a:sx n="97" d="100"/>
          <a:sy n="97" d="100"/>
        </p:scale>
        <p:origin x="1740"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0" d="100"/>
          <a:sy n="50" d="100"/>
        </p:scale>
        <p:origin x="2640" y="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 Id="rId4" Type="http://schemas.openxmlformats.org/officeDocument/2006/relationships/slide" Target="../slides/slide10.xml"/></Relationships>
</file>

<file path=ppt/diagrams/_rels/data10.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slide" Target="../slides/slide60.xml"/><Relationship Id="rId1" Type="http://schemas.openxmlformats.org/officeDocument/2006/relationships/slide" Target="../slides/slide57.xml"/><Relationship Id="rId4" Type="http://schemas.openxmlformats.org/officeDocument/2006/relationships/slide" Target="../slides/slide59.xml"/></Relationships>
</file>

<file path=ppt/diagrams/_rels/data11.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slide" Target="../slides/slide63.xml"/><Relationship Id="rId1" Type="http://schemas.openxmlformats.org/officeDocument/2006/relationships/slide" Target="../slides/slide62.xml"/><Relationship Id="rId4" Type="http://schemas.openxmlformats.org/officeDocument/2006/relationships/slide" Target="../slides/slide65.xml"/></Relationships>
</file>

<file path=ppt/diagrams/_rels/data12.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slide" Target="../slides/slide68.xml"/><Relationship Id="rId1" Type="http://schemas.openxmlformats.org/officeDocument/2006/relationships/slide" Target="../slides/slide67.xml"/><Relationship Id="rId4" Type="http://schemas.openxmlformats.org/officeDocument/2006/relationships/slide" Target="../slides/slide70.xml"/></Relationships>
</file>

<file path=ppt/diagrams/_rels/data1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slide" Target="../slides/slide75.xml"/><Relationship Id="rId1" Type="http://schemas.openxmlformats.org/officeDocument/2006/relationships/slide" Target="../slides/slide72.xml"/><Relationship Id="rId4" Type="http://schemas.openxmlformats.org/officeDocument/2006/relationships/slide" Target="../slides/slide74.xml"/></Relationships>
</file>

<file path=ppt/diagrams/_rels/data14.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slide" Target="../slides/slide80.xml"/><Relationship Id="rId1" Type="http://schemas.openxmlformats.org/officeDocument/2006/relationships/slide" Target="../slides/slide77.xml"/><Relationship Id="rId4" Type="http://schemas.openxmlformats.org/officeDocument/2006/relationships/slide" Target="../slides/slide79.xml"/></Relationships>
</file>

<file path=ppt/diagrams/_rels/data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 Id="rId4" Type="http://schemas.openxmlformats.org/officeDocument/2006/relationships/slide" Target="../slides/slide15.xml"/></Relationships>
</file>

<file path=ppt/diagrams/_rels/data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7.xml"/><Relationship Id="rId1" Type="http://schemas.openxmlformats.org/officeDocument/2006/relationships/slide" Target="../slides/slide20.xml"/><Relationship Id="rId4" Type="http://schemas.openxmlformats.org/officeDocument/2006/relationships/slide" Target="../slides/slide19.xml"/></Relationships>
</file>

<file path=ppt/diagrams/_rels/data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3.xml"/><Relationship Id="rId1" Type="http://schemas.openxmlformats.org/officeDocument/2006/relationships/slide" Target="../slides/slide22.xml"/><Relationship Id="rId4" Type="http://schemas.openxmlformats.org/officeDocument/2006/relationships/slide" Target="../slides/slide24.xml"/></Relationships>
</file>

<file path=ppt/diagrams/_rels/data5.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28.xml"/><Relationship Id="rId1" Type="http://schemas.openxmlformats.org/officeDocument/2006/relationships/slide" Target="../slides/slide27.xml"/><Relationship Id="rId4" Type="http://schemas.openxmlformats.org/officeDocument/2006/relationships/slide" Target="../slides/slide29.xml"/></Relationships>
</file>

<file path=ppt/diagrams/_rels/data6.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3.xml"/><Relationship Id="rId1" Type="http://schemas.openxmlformats.org/officeDocument/2006/relationships/slide" Target="../slides/slide32.xml"/><Relationship Id="rId4" Type="http://schemas.openxmlformats.org/officeDocument/2006/relationships/slide" Target="../slides/slide34.xml"/></Relationships>
</file>

<file path=ppt/diagrams/_rels/data7.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38.xml"/><Relationship Id="rId1" Type="http://schemas.openxmlformats.org/officeDocument/2006/relationships/slide" Target="../slides/slide37.xml"/><Relationship Id="rId4" Type="http://schemas.openxmlformats.org/officeDocument/2006/relationships/slide" Target="../slides/slide40.xml"/></Relationships>
</file>

<file path=ppt/diagrams/_rels/data8.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42.xml"/><Relationship Id="rId1" Type="http://schemas.openxmlformats.org/officeDocument/2006/relationships/slide" Target="../slides/slide45.xml"/><Relationship Id="rId4" Type="http://schemas.openxmlformats.org/officeDocument/2006/relationships/slide" Target="../slides/slide44.xml"/></Relationships>
</file>

<file path=ppt/diagrams/_rels/data9.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52.xml"/><Relationship Id="rId1" Type="http://schemas.openxmlformats.org/officeDocument/2006/relationships/slide" Target="../slides/slide55.xml"/><Relationship Id="rId4"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2558D-8D07-4F10-825F-1AE82D12AA5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de-DE"/>
        </a:p>
      </dgm:t>
    </dgm:pt>
    <dgm:pt modelId="{8DE08C54-6CCA-4A25-A59D-17281E28A1EB}">
      <dgm:prSet custT="1"/>
      <dgm:spPr>
        <a:solidFill>
          <a:srgbClr val="FBF7E5"/>
        </a:solidFill>
        <a:ln>
          <a:noFill/>
        </a:ln>
      </dgm:spPr>
      <dgm:t>
        <a:bodyPr/>
        <a:lstStyle/>
        <a:p>
          <a:pPr rtl="0"/>
          <a:r>
            <a:rPr lang="de-DE" sz="2000" b="1" dirty="0">
              <a:solidFill>
                <a:srgbClr val="50AF47"/>
              </a:solidFill>
            </a:rPr>
            <a:t>A: Einweg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DA7DF68-CFF0-4CBC-AE5C-E3714D7BD844}" type="parTrans" cxnId="{894109D0-B45E-4CC0-ADC5-7E9DECCEAB2C}">
      <dgm:prSet/>
      <dgm:spPr/>
      <dgm:t>
        <a:bodyPr/>
        <a:lstStyle/>
        <a:p>
          <a:endParaRPr lang="de-DE"/>
        </a:p>
      </dgm:t>
    </dgm:pt>
    <dgm:pt modelId="{0FDC6A65-59DC-41A4-8D07-F0BEDE848B2E}" type="sibTrans" cxnId="{894109D0-B45E-4CC0-ADC5-7E9DECCEAB2C}">
      <dgm:prSet/>
      <dgm:spPr/>
      <dgm:t>
        <a:bodyPr/>
        <a:lstStyle/>
        <a:p>
          <a:endParaRPr lang="de-DE"/>
        </a:p>
      </dgm:t>
    </dgm:pt>
    <dgm:pt modelId="{1FF1C9E0-15FD-424B-AF8E-19B3B78F3A9D}">
      <dgm:prSet custT="1"/>
      <dgm:spPr>
        <a:solidFill>
          <a:srgbClr val="FBF7E5"/>
        </a:solidFill>
        <a:ln>
          <a:noFill/>
        </a:ln>
      </dgm:spPr>
      <dgm:t>
        <a:bodyPr/>
        <a:lstStyle/>
        <a:p>
          <a:pPr rtl="0"/>
          <a:r>
            <a:rPr lang="de-DE" sz="2000" b="1" dirty="0">
              <a:solidFill>
                <a:srgbClr val="50AF47"/>
              </a:solidFill>
            </a:rPr>
            <a:t>B: Energie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C8ACBA3-1FDE-433A-877E-F56630ABDFC0}" type="parTrans" cxnId="{6163B44C-45F5-4A6A-B117-CAAC5CC74682}">
      <dgm:prSet/>
      <dgm:spPr/>
      <dgm:t>
        <a:bodyPr/>
        <a:lstStyle/>
        <a:p>
          <a:endParaRPr lang="de-DE"/>
        </a:p>
      </dgm:t>
    </dgm:pt>
    <dgm:pt modelId="{E2C052CC-B7B2-411B-AF90-CB73B276F851}" type="sibTrans" cxnId="{6163B44C-45F5-4A6A-B117-CAAC5CC74682}">
      <dgm:prSet/>
      <dgm:spPr/>
      <dgm:t>
        <a:bodyPr/>
        <a:lstStyle/>
        <a:p>
          <a:endParaRPr lang="de-DE"/>
        </a:p>
      </dgm:t>
    </dgm:pt>
    <dgm:pt modelId="{39463932-BE40-4651-B98A-00320FF0580E}">
      <dgm:prSet custT="1"/>
      <dgm:spPr>
        <a:solidFill>
          <a:srgbClr val="FBF7E5"/>
        </a:solidFill>
        <a:ln>
          <a:noFill/>
        </a:ln>
      </dgm:spPr>
      <dgm:t>
        <a:bodyPr/>
        <a:lstStyle/>
        <a:p>
          <a:pPr rtl="0"/>
          <a:r>
            <a:rPr lang="de-DE" sz="2000" b="1" dirty="0">
              <a:solidFill>
                <a:srgbClr val="50AF47"/>
              </a:solidFill>
            </a:rPr>
            <a:t>C: E-Klasse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6104382-153C-49A5-85BF-5B6CC426B206}" type="parTrans" cxnId="{0E23E794-1DBA-4190-80C0-62E0992CB2FD}">
      <dgm:prSet/>
      <dgm:spPr/>
      <dgm:t>
        <a:bodyPr/>
        <a:lstStyle/>
        <a:p>
          <a:endParaRPr lang="de-DE"/>
        </a:p>
      </dgm:t>
    </dgm:pt>
    <dgm:pt modelId="{96F36289-9557-461F-BE89-680309172FF4}" type="sibTrans" cxnId="{0E23E794-1DBA-4190-80C0-62E0992CB2FD}">
      <dgm:prSet/>
      <dgm:spPr/>
      <dgm:t>
        <a:bodyPr/>
        <a:lstStyle/>
        <a:p>
          <a:endParaRPr lang="de-DE"/>
        </a:p>
      </dgm:t>
    </dgm:pt>
    <dgm:pt modelId="{07C14DAD-1B92-4D73-969C-01B7F21A4E5D}">
      <dgm:prSet custT="1"/>
      <dgm:spPr>
        <a:solidFill>
          <a:srgbClr val="FBF7E5"/>
        </a:solidFill>
        <a:ln>
          <a:noFill/>
        </a:ln>
      </dgm:spPr>
      <dgm:t>
        <a:bodyPr/>
        <a:lstStyle/>
        <a:p>
          <a:pPr rtl="0"/>
          <a:r>
            <a:rPr lang="de-DE" sz="2000" b="1" dirty="0">
              <a:solidFill>
                <a:srgbClr val="50AF47"/>
              </a:solidFill>
            </a:rPr>
            <a:t>D: Elektro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BAB7894-447F-4DF3-ABB2-21780FDAA1C5}" type="parTrans" cxnId="{F9C22D95-B0D3-42FA-8FF4-3E09CB12365A}">
      <dgm:prSet/>
      <dgm:spPr/>
      <dgm:t>
        <a:bodyPr/>
        <a:lstStyle/>
        <a:p>
          <a:endParaRPr lang="de-DE"/>
        </a:p>
      </dgm:t>
    </dgm:pt>
    <dgm:pt modelId="{B27AA588-7A3F-447F-9325-781C9ED70DCA}" type="sibTrans" cxnId="{F9C22D95-B0D3-42FA-8FF4-3E09CB12365A}">
      <dgm:prSet/>
      <dgm:spPr/>
      <dgm:t>
        <a:bodyPr/>
        <a:lstStyle/>
        <a:p>
          <a:endParaRPr lang="de-DE"/>
        </a:p>
      </dgm:t>
    </dgm:pt>
    <dgm:pt modelId="{0839B58D-FB73-4C0E-A52E-E79B836DC485}" type="pres">
      <dgm:prSet presAssocID="{3B82558D-8D07-4F10-825F-1AE82D12AA5A}" presName="linear" presStyleCnt="0">
        <dgm:presLayoutVars>
          <dgm:animLvl val="lvl"/>
          <dgm:resizeHandles val="exact"/>
        </dgm:presLayoutVars>
      </dgm:prSet>
      <dgm:spPr/>
      <dgm:t>
        <a:bodyPr/>
        <a:lstStyle/>
        <a:p>
          <a:endParaRPr lang="de-DE"/>
        </a:p>
      </dgm:t>
    </dgm:pt>
    <dgm:pt modelId="{244E40F3-94B9-4562-92AE-5CD2573F5ED9}" type="pres">
      <dgm:prSet presAssocID="{8DE08C54-6CCA-4A25-A59D-17281E28A1EB}" presName="parentText" presStyleLbl="node1" presStyleIdx="0" presStyleCnt="4" custLinFactNeighborX="-1316">
        <dgm:presLayoutVars>
          <dgm:chMax val="0"/>
          <dgm:bulletEnabled val="1"/>
        </dgm:presLayoutVars>
      </dgm:prSet>
      <dgm:spPr/>
      <dgm:t>
        <a:bodyPr/>
        <a:lstStyle/>
        <a:p>
          <a:endParaRPr lang="de-DE"/>
        </a:p>
      </dgm:t>
    </dgm:pt>
    <dgm:pt modelId="{E0FF83FA-7434-44B6-8E8A-4B69433B7D3F}" type="pres">
      <dgm:prSet presAssocID="{0FDC6A65-59DC-41A4-8D07-F0BEDE848B2E}" presName="spacer" presStyleCnt="0"/>
      <dgm:spPr/>
    </dgm:pt>
    <dgm:pt modelId="{CB1C88BD-D2DE-490C-ADCD-93FB59F3E50A}" type="pres">
      <dgm:prSet presAssocID="{1FF1C9E0-15FD-424B-AF8E-19B3B78F3A9D}" presName="parentText" presStyleLbl="node1" presStyleIdx="1" presStyleCnt="4">
        <dgm:presLayoutVars>
          <dgm:chMax val="0"/>
          <dgm:bulletEnabled val="1"/>
        </dgm:presLayoutVars>
      </dgm:prSet>
      <dgm:spPr/>
      <dgm:t>
        <a:bodyPr/>
        <a:lstStyle/>
        <a:p>
          <a:endParaRPr lang="de-DE"/>
        </a:p>
      </dgm:t>
    </dgm:pt>
    <dgm:pt modelId="{A66EFF35-E236-4FE1-9E6E-B1EDA07ECF7D}" type="pres">
      <dgm:prSet presAssocID="{E2C052CC-B7B2-411B-AF90-CB73B276F851}" presName="spacer" presStyleCnt="0"/>
      <dgm:spPr/>
    </dgm:pt>
    <dgm:pt modelId="{8B18294C-9D2D-4876-BE48-D802F14A0184}" type="pres">
      <dgm:prSet presAssocID="{39463932-BE40-4651-B98A-00320FF0580E}" presName="parentText" presStyleLbl="node1" presStyleIdx="2" presStyleCnt="4">
        <dgm:presLayoutVars>
          <dgm:chMax val="0"/>
          <dgm:bulletEnabled val="1"/>
        </dgm:presLayoutVars>
      </dgm:prSet>
      <dgm:spPr/>
      <dgm:t>
        <a:bodyPr/>
        <a:lstStyle/>
        <a:p>
          <a:endParaRPr lang="de-DE"/>
        </a:p>
      </dgm:t>
    </dgm:pt>
    <dgm:pt modelId="{59FFBEAA-7C44-4BC9-A235-AEA256433498}" type="pres">
      <dgm:prSet presAssocID="{96F36289-9557-461F-BE89-680309172FF4}" presName="spacer" presStyleCnt="0"/>
      <dgm:spPr/>
    </dgm:pt>
    <dgm:pt modelId="{69A2C0BD-94AF-4B01-9666-47CD2A55957D}" type="pres">
      <dgm:prSet presAssocID="{07C14DAD-1B92-4D73-969C-01B7F21A4E5D}" presName="parentText" presStyleLbl="node1" presStyleIdx="3" presStyleCnt="4">
        <dgm:presLayoutVars>
          <dgm:chMax val="0"/>
          <dgm:bulletEnabled val="1"/>
        </dgm:presLayoutVars>
      </dgm:prSet>
      <dgm:spPr/>
      <dgm:t>
        <a:bodyPr/>
        <a:lstStyle/>
        <a:p>
          <a:endParaRPr lang="de-DE"/>
        </a:p>
      </dgm:t>
    </dgm:pt>
  </dgm:ptLst>
  <dgm:cxnLst>
    <dgm:cxn modelId="{7390A004-4ACA-4855-8164-78D78EB24CA0}" type="presOf" srcId="{1FF1C9E0-15FD-424B-AF8E-19B3B78F3A9D}" destId="{CB1C88BD-D2DE-490C-ADCD-93FB59F3E50A}" srcOrd="0" destOrd="0" presId="urn:microsoft.com/office/officeart/2005/8/layout/vList2"/>
    <dgm:cxn modelId="{0250F5CA-3260-44F6-821B-937F6DCD094A}" type="presOf" srcId="{3B82558D-8D07-4F10-825F-1AE82D12AA5A}" destId="{0839B58D-FB73-4C0E-A52E-E79B836DC485}" srcOrd="0" destOrd="0" presId="urn:microsoft.com/office/officeart/2005/8/layout/vList2"/>
    <dgm:cxn modelId="{0E23E794-1DBA-4190-80C0-62E0992CB2FD}" srcId="{3B82558D-8D07-4F10-825F-1AE82D12AA5A}" destId="{39463932-BE40-4651-B98A-00320FF0580E}" srcOrd="2" destOrd="0" parTransId="{96104382-153C-49A5-85BF-5B6CC426B206}" sibTransId="{96F36289-9557-461F-BE89-680309172FF4}"/>
    <dgm:cxn modelId="{894109D0-B45E-4CC0-ADC5-7E9DECCEAB2C}" srcId="{3B82558D-8D07-4F10-825F-1AE82D12AA5A}" destId="{8DE08C54-6CCA-4A25-A59D-17281E28A1EB}" srcOrd="0" destOrd="0" parTransId="{ADA7DF68-CFF0-4CBC-AE5C-E3714D7BD844}" sibTransId="{0FDC6A65-59DC-41A4-8D07-F0BEDE848B2E}"/>
    <dgm:cxn modelId="{86357542-AC88-4EC1-AA48-77979EF1DDF6}" type="presOf" srcId="{39463932-BE40-4651-B98A-00320FF0580E}" destId="{8B18294C-9D2D-4876-BE48-D802F14A0184}" srcOrd="0" destOrd="0" presId="urn:microsoft.com/office/officeart/2005/8/layout/vList2"/>
    <dgm:cxn modelId="{10498C28-5B47-4A66-9648-27DF188B603C}" type="presOf" srcId="{07C14DAD-1B92-4D73-969C-01B7F21A4E5D}" destId="{69A2C0BD-94AF-4B01-9666-47CD2A55957D}" srcOrd="0" destOrd="0" presId="urn:microsoft.com/office/officeart/2005/8/layout/vList2"/>
    <dgm:cxn modelId="{F9C22D95-B0D3-42FA-8FF4-3E09CB12365A}" srcId="{3B82558D-8D07-4F10-825F-1AE82D12AA5A}" destId="{07C14DAD-1B92-4D73-969C-01B7F21A4E5D}" srcOrd="3" destOrd="0" parTransId="{2BAB7894-447F-4DF3-ABB2-21780FDAA1C5}" sibTransId="{B27AA588-7A3F-447F-9325-781C9ED70DCA}"/>
    <dgm:cxn modelId="{6163B44C-45F5-4A6A-B117-CAAC5CC74682}" srcId="{3B82558D-8D07-4F10-825F-1AE82D12AA5A}" destId="{1FF1C9E0-15FD-424B-AF8E-19B3B78F3A9D}" srcOrd="1" destOrd="0" parTransId="{2C8ACBA3-1FDE-433A-877E-F56630ABDFC0}" sibTransId="{E2C052CC-B7B2-411B-AF90-CB73B276F851}"/>
    <dgm:cxn modelId="{5781D83A-AF43-4C86-8C98-04FE5D9B4D95}" type="presOf" srcId="{8DE08C54-6CCA-4A25-A59D-17281E28A1EB}" destId="{244E40F3-94B9-4562-92AE-5CD2573F5ED9}" srcOrd="0" destOrd="0" presId="urn:microsoft.com/office/officeart/2005/8/layout/vList2"/>
    <dgm:cxn modelId="{D9E474B6-6F12-4B0E-AC53-B38845BCD222}" type="presParOf" srcId="{0839B58D-FB73-4C0E-A52E-E79B836DC485}" destId="{244E40F3-94B9-4562-92AE-5CD2573F5ED9}" srcOrd="0" destOrd="0" presId="urn:microsoft.com/office/officeart/2005/8/layout/vList2"/>
    <dgm:cxn modelId="{782AE80E-249B-47C9-99A0-2ECF193C122C}" type="presParOf" srcId="{0839B58D-FB73-4C0E-A52E-E79B836DC485}" destId="{E0FF83FA-7434-44B6-8E8A-4B69433B7D3F}" srcOrd="1" destOrd="0" presId="urn:microsoft.com/office/officeart/2005/8/layout/vList2"/>
    <dgm:cxn modelId="{BCFE5743-19C6-4C12-9504-D22B6C280561}" type="presParOf" srcId="{0839B58D-FB73-4C0E-A52E-E79B836DC485}" destId="{CB1C88BD-D2DE-490C-ADCD-93FB59F3E50A}" srcOrd="2" destOrd="0" presId="urn:microsoft.com/office/officeart/2005/8/layout/vList2"/>
    <dgm:cxn modelId="{00B9B61F-38C7-43FA-B572-BCE4996D09EA}" type="presParOf" srcId="{0839B58D-FB73-4C0E-A52E-E79B836DC485}" destId="{A66EFF35-E236-4FE1-9E6E-B1EDA07ECF7D}" srcOrd="3" destOrd="0" presId="urn:microsoft.com/office/officeart/2005/8/layout/vList2"/>
    <dgm:cxn modelId="{820BC4E1-8F9E-4755-ADDC-FC2A138A7B1B}" type="presParOf" srcId="{0839B58D-FB73-4C0E-A52E-E79B836DC485}" destId="{8B18294C-9D2D-4876-BE48-D802F14A0184}" srcOrd="4" destOrd="0" presId="urn:microsoft.com/office/officeart/2005/8/layout/vList2"/>
    <dgm:cxn modelId="{2CC61479-6F5F-4EC3-8B9F-1A46C7FFD072}" type="presParOf" srcId="{0839B58D-FB73-4C0E-A52E-E79B836DC485}" destId="{59FFBEAA-7C44-4BC9-A235-AEA256433498}" srcOrd="5" destOrd="0" presId="urn:microsoft.com/office/officeart/2005/8/layout/vList2"/>
    <dgm:cxn modelId="{34DAF275-90A5-4E7C-81D1-8513EB8888F6}" type="presParOf" srcId="{0839B58D-FB73-4C0E-A52E-E79B836DC485}" destId="{69A2C0BD-94AF-4B01-9666-47CD2A55957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585A6E2-74BE-4DC8-ADC4-E34A3338CA4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F02FE365-D33A-449B-8E6D-383D9E462D51}">
      <dgm:prSet custT="1"/>
      <dgm:spPr>
        <a:solidFill>
          <a:srgbClr val="FBF7E5"/>
        </a:solidFill>
        <a:ln>
          <a:noFill/>
        </a:ln>
      </dgm:spPr>
      <dgm:t>
        <a:bodyPr/>
        <a:lstStyle/>
        <a:p>
          <a:pPr rtl="0"/>
          <a:r>
            <a:rPr lang="de-DE" sz="2000" b="1" dirty="0">
              <a:solidFill>
                <a:srgbClr val="50AF47"/>
              </a:solidFill>
            </a:rPr>
            <a:t>A: 10 km/h</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97A5424-1E41-4C02-956B-0B76663201A9}" type="parTrans" cxnId="{58CAB0EF-C17E-443E-BD7A-74EA8984BE69}">
      <dgm:prSet/>
      <dgm:spPr/>
      <dgm:t>
        <a:bodyPr/>
        <a:lstStyle/>
        <a:p>
          <a:endParaRPr lang="de-DE" sz="2000" b="1">
            <a:solidFill>
              <a:srgbClr val="663054"/>
            </a:solidFill>
          </a:endParaRPr>
        </a:p>
      </dgm:t>
    </dgm:pt>
    <dgm:pt modelId="{1BB939D8-76F8-48BA-9548-A8F9D90C14A1}" type="sibTrans" cxnId="{58CAB0EF-C17E-443E-BD7A-74EA8984BE69}">
      <dgm:prSet/>
      <dgm:spPr/>
      <dgm:t>
        <a:bodyPr/>
        <a:lstStyle/>
        <a:p>
          <a:endParaRPr lang="de-DE" sz="2000" b="1">
            <a:solidFill>
              <a:srgbClr val="663054"/>
            </a:solidFill>
          </a:endParaRPr>
        </a:p>
      </dgm:t>
    </dgm:pt>
    <dgm:pt modelId="{43F59DFE-307B-473A-A0F8-D95CDFCF8DFC}">
      <dgm:prSet custT="1"/>
      <dgm:spPr>
        <a:solidFill>
          <a:srgbClr val="FBF7E5"/>
        </a:solidFill>
        <a:ln>
          <a:noFill/>
        </a:ln>
      </dgm:spPr>
      <dgm:t>
        <a:bodyPr/>
        <a:lstStyle/>
        <a:p>
          <a:pPr rtl="0"/>
          <a:r>
            <a:rPr lang="de-DE" sz="2000" b="1" dirty="0">
              <a:solidFill>
                <a:srgbClr val="50AF47"/>
              </a:solidFill>
            </a:rPr>
            <a:t>B: 25 km/h</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660A14F-899B-42E0-8B91-4E6DB7ABF70B}" type="parTrans" cxnId="{E4D7076D-BA1F-424D-A0CE-14E5BC274D4A}">
      <dgm:prSet/>
      <dgm:spPr/>
      <dgm:t>
        <a:bodyPr/>
        <a:lstStyle/>
        <a:p>
          <a:endParaRPr lang="de-DE" sz="2000" b="1">
            <a:solidFill>
              <a:srgbClr val="663054"/>
            </a:solidFill>
          </a:endParaRPr>
        </a:p>
      </dgm:t>
    </dgm:pt>
    <dgm:pt modelId="{B7A70370-261B-4C9A-B7EB-79AD7D59133A}" type="sibTrans" cxnId="{E4D7076D-BA1F-424D-A0CE-14E5BC274D4A}">
      <dgm:prSet/>
      <dgm:spPr/>
      <dgm:t>
        <a:bodyPr/>
        <a:lstStyle/>
        <a:p>
          <a:endParaRPr lang="de-DE" sz="2000" b="1">
            <a:solidFill>
              <a:srgbClr val="663054"/>
            </a:solidFill>
          </a:endParaRPr>
        </a:p>
      </dgm:t>
    </dgm:pt>
    <dgm:pt modelId="{0C2BFEEB-B30E-4096-AF05-8056993969CA}">
      <dgm:prSet custT="1"/>
      <dgm:spPr>
        <a:solidFill>
          <a:srgbClr val="FBF7E5"/>
        </a:solidFill>
        <a:ln>
          <a:noFill/>
        </a:ln>
      </dgm:spPr>
      <dgm:t>
        <a:bodyPr/>
        <a:lstStyle/>
        <a:p>
          <a:pPr rtl="0"/>
          <a:r>
            <a:rPr lang="de-DE" sz="2000" b="1" dirty="0">
              <a:solidFill>
                <a:srgbClr val="50AF47"/>
              </a:solidFill>
            </a:rPr>
            <a:t>C: 60 km/h</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A4D3665-AAC7-4BFD-8243-C0A8FB6C23BC}" type="parTrans" cxnId="{0A8C2AAE-A277-4E28-A250-F50EC85AF4F7}">
      <dgm:prSet/>
      <dgm:spPr/>
      <dgm:t>
        <a:bodyPr/>
        <a:lstStyle/>
        <a:p>
          <a:endParaRPr lang="de-DE" sz="2000" b="1">
            <a:solidFill>
              <a:srgbClr val="663054"/>
            </a:solidFill>
          </a:endParaRPr>
        </a:p>
      </dgm:t>
    </dgm:pt>
    <dgm:pt modelId="{5B0DDD74-A93F-4C2C-96E4-03F12CA4F32B}" type="sibTrans" cxnId="{0A8C2AAE-A277-4E28-A250-F50EC85AF4F7}">
      <dgm:prSet/>
      <dgm:spPr/>
      <dgm:t>
        <a:bodyPr/>
        <a:lstStyle/>
        <a:p>
          <a:endParaRPr lang="de-DE" sz="2000" b="1">
            <a:solidFill>
              <a:srgbClr val="663054"/>
            </a:solidFill>
          </a:endParaRPr>
        </a:p>
      </dgm:t>
    </dgm:pt>
    <dgm:pt modelId="{40F22DC9-E42D-4FB6-B42D-FE683BEBF549}">
      <dgm:prSet custT="1"/>
      <dgm:spPr>
        <a:solidFill>
          <a:srgbClr val="FBF7E5"/>
        </a:solidFill>
        <a:ln>
          <a:noFill/>
        </a:ln>
      </dgm:spPr>
      <dgm:t>
        <a:bodyPr/>
        <a:lstStyle/>
        <a:p>
          <a:pPr rtl="0"/>
          <a:r>
            <a:rPr lang="de-DE" sz="2000" b="1">
              <a:solidFill>
                <a:srgbClr val="50AF47"/>
              </a:solidFill>
            </a:rPr>
            <a:t>D: für Fahrräder gibt es keine Beschränkungen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9CE699E-54D9-4E29-8362-26FEBF8BEFEA}" type="parTrans" cxnId="{F52BB706-B032-4062-B685-C16F965BFCDE}">
      <dgm:prSet/>
      <dgm:spPr/>
      <dgm:t>
        <a:bodyPr/>
        <a:lstStyle/>
        <a:p>
          <a:endParaRPr lang="de-DE" sz="2000" b="1">
            <a:solidFill>
              <a:srgbClr val="663054"/>
            </a:solidFill>
          </a:endParaRPr>
        </a:p>
      </dgm:t>
    </dgm:pt>
    <dgm:pt modelId="{440C0015-309A-4E5B-BF54-E63495066E4E}" type="sibTrans" cxnId="{F52BB706-B032-4062-B685-C16F965BFCDE}">
      <dgm:prSet/>
      <dgm:spPr/>
      <dgm:t>
        <a:bodyPr/>
        <a:lstStyle/>
        <a:p>
          <a:endParaRPr lang="de-DE" sz="2000" b="1">
            <a:solidFill>
              <a:srgbClr val="663054"/>
            </a:solidFill>
          </a:endParaRPr>
        </a:p>
      </dgm:t>
    </dgm:pt>
    <dgm:pt modelId="{5D19D9EF-356E-475A-9015-0DAD507408A0}" type="pres">
      <dgm:prSet presAssocID="{B585A6E2-74BE-4DC8-ADC4-E34A3338CA4A}" presName="linear" presStyleCnt="0">
        <dgm:presLayoutVars>
          <dgm:animLvl val="lvl"/>
          <dgm:resizeHandles val="exact"/>
        </dgm:presLayoutVars>
      </dgm:prSet>
      <dgm:spPr/>
      <dgm:t>
        <a:bodyPr/>
        <a:lstStyle/>
        <a:p>
          <a:endParaRPr lang="de-DE"/>
        </a:p>
      </dgm:t>
    </dgm:pt>
    <dgm:pt modelId="{C78E4A37-71B5-4510-A3BB-9D72B5B10A7F}" type="pres">
      <dgm:prSet presAssocID="{F02FE365-D33A-449B-8E6D-383D9E462D51}" presName="parentText" presStyleLbl="node1" presStyleIdx="0" presStyleCnt="4">
        <dgm:presLayoutVars>
          <dgm:chMax val="0"/>
          <dgm:bulletEnabled val="1"/>
        </dgm:presLayoutVars>
      </dgm:prSet>
      <dgm:spPr/>
      <dgm:t>
        <a:bodyPr/>
        <a:lstStyle/>
        <a:p>
          <a:endParaRPr lang="de-DE"/>
        </a:p>
      </dgm:t>
    </dgm:pt>
    <dgm:pt modelId="{6BC42B31-E9FF-423B-AD76-D62355C7046D}" type="pres">
      <dgm:prSet presAssocID="{1BB939D8-76F8-48BA-9548-A8F9D90C14A1}" presName="spacer" presStyleCnt="0"/>
      <dgm:spPr/>
    </dgm:pt>
    <dgm:pt modelId="{0DF0082C-CD89-4A89-A045-931B632DFAE5}" type="pres">
      <dgm:prSet presAssocID="{43F59DFE-307B-473A-A0F8-D95CDFCF8DFC}" presName="parentText" presStyleLbl="node1" presStyleIdx="1" presStyleCnt="4">
        <dgm:presLayoutVars>
          <dgm:chMax val="0"/>
          <dgm:bulletEnabled val="1"/>
        </dgm:presLayoutVars>
      </dgm:prSet>
      <dgm:spPr/>
      <dgm:t>
        <a:bodyPr/>
        <a:lstStyle/>
        <a:p>
          <a:endParaRPr lang="de-DE"/>
        </a:p>
      </dgm:t>
    </dgm:pt>
    <dgm:pt modelId="{52542D98-AF2F-4558-9ED8-1DDCAEF47D22}" type="pres">
      <dgm:prSet presAssocID="{B7A70370-261B-4C9A-B7EB-79AD7D59133A}" presName="spacer" presStyleCnt="0"/>
      <dgm:spPr/>
    </dgm:pt>
    <dgm:pt modelId="{9D658A98-1D92-4A24-9089-F949A6C847E6}" type="pres">
      <dgm:prSet presAssocID="{0C2BFEEB-B30E-4096-AF05-8056993969CA}" presName="parentText" presStyleLbl="node1" presStyleIdx="2" presStyleCnt="4">
        <dgm:presLayoutVars>
          <dgm:chMax val="0"/>
          <dgm:bulletEnabled val="1"/>
        </dgm:presLayoutVars>
      </dgm:prSet>
      <dgm:spPr/>
      <dgm:t>
        <a:bodyPr/>
        <a:lstStyle/>
        <a:p>
          <a:endParaRPr lang="de-DE"/>
        </a:p>
      </dgm:t>
    </dgm:pt>
    <dgm:pt modelId="{4ADCBE9C-3330-4366-A479-FCECE0B5D1BD}" type="pres">
      <dgm:prSet presAssocID="{5B0DDD74-A93F-4C2C-96E4-03F12CA4F32B}" presName="spacer" presStyleCnt="0"/>
      <dgm:spPr/>
    </dgm:pt>
    <dgm:pt modelId="{8A13B151-90ED-4CB3-9C2E-52B5D807C3A6}" type="pres">
      <dgm:prSet presAssocID="{40F22DC9-E42D-4FB6-B42D-FE683BEBF549}" presName="parentText" presStyleLbl="node1" presStyleIdx="3" presStyleCnt="4">
        <dgm:presLayoutVars>
          <dgm:chMax val="0"/>
          <dgm:bulletEnabled val="1"/>
        </dgm:presLayoutVars>
      </dgm:prSet>
      <dgm:spPr/>
      <dgm:t>
        <a:bodyPr/>
        <a:lstStyle/>
        <a:p>
          <a:endParaRPr lang="de-DE"/>
        </a:p>
      </dgm:t>
    </dgm:pt>
  </dgm:ptLst>
  <dgm:cxnLst>
    <dgm:cxn modelId="{9016581B-BB79-4F8B-AC48-2CD1C2A890D0}" type="presOf" srcId="{40F22DC9-E42D-4FB6-B42D-FE683BEBF549}" destId="{8A13B151-90ED-4CB3-9C2E-52B5D807C3A6}" srcOrd="0" destOrd="0" presId="urn:microsoft.com/office/officeart/2005/8/layout/vList2"/>
    <dgm:cxn modelId="{E4D7076D-BA1F-424D-A0CE-14E5BC274D4A}" srcId="{B585A6E2-74BE-4DC8-ADC4-E34A3338CA4A}" destId="{43F59DFE-307B-473A-A0F8-D95CDFCF8DFC}" srcOrd="1" destOrd="0" parTransId="{5660A14F-899B-42E0-8B91-4E6DB7ABF70B}" sibTransId="{B7A70370-261B-4C9A-B7EB-79AD7D59133A}"/>
    <dgm:cxn modelId="{0A8C2AAE-A277-4E28-A250-F50EC85AF4F7}" srcId="{B585A6E2-74BE-4DC8-ADC4-E34A3338CA4A}" destId="{0C2BFEEB-B30E-4096-AF05-8056993969CA}" srcOrd="2" destOrd="0" parTransId="{4A4D3665-AAC7-4BFD-8243-C0A8FB6C23BC}" sibTransId="{5B0DDD74-A93F-4C2C-96E4-03F12CA4F32B}"/>
    <dgm:cxn modelId="{6B807E73-C90F-430C-81A1-20C490261610}" type="presOf" srcId="{43F59DFE-307B-473A-A0F8-D95CDFCF8DFC}" destId="{0DF0082C-CD89-4A89-A045-931B632DFAE5}" srcOrd="0" destOrd="0" presId="urn:microsoft.com/office/officeart/2005/8/layout/vList2"/>
    <dgm:cxn modelId="{F542A989-0ECB-4EF6-8456-6AD77749560D}" type="presOf" srcId="{B585A6E2-74BE-4DC8-ADC4-E34A3338CA4A}" destId="{5D19D9EF-356E-475A-9015-0DAD507408A0}" srcOrd="0" destOrd="0" presId="urn:microsoft.com/office/officeart/2005/8/layout/vList2"/>
    <dgm:cxn modelId="{9FEE6C0B-2165-48F3-86F8-5EB134E7B5A0}" type="presOf" srcId="{F02FE365-D33A-449B-8E6D-383D9E462D51}" destId="{C78E4A37-71B5-4510-A3BB-9D72B5B10A7F}" srcOrd="0" destOrd="0" presId="urn:microsoft.com/office/officeart/2005/8/layout/vList2"/>
    <dgm:cxn modelId="{F52BB706-B032-4062-B685-C16F965BFCDE}" srcId="{B585A6E2-74BE-4DC8-ADC4-E34A3338CA4A}" destId="{40F22DC9-E42D-4FB6-B42D-FE683BEBF549}" srcOrd="3" destOrd="0" parTransId="{A9CE699E-54D9-4E29-8362-26FEBF8BEFEA}" sibTransId="{440C0015-309A-4E5B-BF54-E63495066E4E}"/>
    <dgm:cxn modelId="{58CAB0EF-C17E-443E-BD7A-74EA8984BE69}" srcId="{B585A6E2-74BE-4DC8-ADC4-E34A3338CA4A}" destId="{F02FE365-D33A-449B-8E6D-383D9E462D51}" srcOrd="0" destOrd="0" parTransId="{F97A5424-1E41-4C02-956B-0B76663201A9}" sibTransId="{1BB939D8-76F8-48BA-9548-A8F9D90C14A1}"/>
    <dgm:cxn modelId="{8340C111-61A9-4CDA-9BED-C5B9841B5BD5}" type="presOf" srcId="{0C2BFEEB-B30E-4096-AF05-8056993969CA}" destId="{9D658A98-1D92-4A24-9089-F949A6C847E6}" srcOrd="0" destOrd="0" presId="urn:microsoft.com/office/officeart/2005/8/layout/vList2"/>
    <dgm:cxn modelId="{3CF27067-587B-470C-B450-FE3453DFE6C0}" type="presParOf" srcId="{5D19D9EF-356E-475A-9015-0DAD507408A0}" destId="{C78E4A37-71B5-4510-A3BB-9D72B5B10A7F}" srcOrd="0" destOrd="0" presId="urn:microsoft.com/office/officeart/2005/8/layout/vList2"/>
    <dgm:cxn modelId="{6E2CA4BC-6B77-440A-90C8-7CD0D7D61C54}" type="presParOf" srcId="{5D19D9EF-356E-475A-9015-0DAD507408A0}" destId="{6BC42B31-E9FF-423B-AD76-D62355C7046D}" srcOrd="1" destOrd="0" presId="urn:microsoft.com/office/officeart/2005/8/layout/vList2"/>
    <dgm:cxn modelId="{206B9F48-6552-4514-A6AF-49C88CE1029E}" type="presParOf" srcId="{5D19D9EF-356E-475A-9015-0DAD507408A0}" destId="{0DF0082C-CD89-4A89-A045-931B632DFAE5}" srcOrd="2" destOrd="0" presId="urn:microsoft.com/office/officeart/2005/8/layout/vList2"/>
    <dgm:cxn modelId="{202813BF-641E-40B0-9FDE-DAB45394E002}" type="presParOf" srcId="{5D19D9EF-356E-475A-9015-0DAD507408A0}" destId="{52542D98-AF2F-4558-9ED8-1DDCAEF47D22}" srcOrd="3" destOrd="0" presId="urn:microsoft.com/office/officeart/2005/8/layout/vList2"/>
    <dgm:cxn modelId="{821C2FC7-50E7-462F-89FB-65A4B06BA669}" type="presParOf" srcId="{5D19D9EF-356E-475A-9015-0DAD507408A0}" destId="{9D658A98-1D92-4A24-9089-F949A6C847E6}" srcOrd="4" destOrd="0" presId="urn:microsoft.com/office/officeart/2005/8/layout/vList2"/>
    <dgm:cxn modelId="{B348AE89-F8A0-4619-AE97-639FC31FF1F1}" type="presParOf" srcId="{5D19D9EF-356E-475A-9015-0DAD507408A0}" destId="{4ADCBE9C-3330-4366-A479-FCECE0B5D1BD}" srcOrd="5" destOrd="0" presId="urn:microsoft.com/office/officeart/2005/8/layout/vList2"/>
    <dgm:cxn modelId="{5E695BBB-17A2-4474-8040-C9ECBD884B23}" type="presParOf" srcId="{5D19D9EF-356E-475A-9015-0DAD507408A0}" destId="{8A13B151-90ED-4CB3-9C2E-52B5D807C3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9D4A75-0ED4-486E-AD38-7F9DF5CB428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5F4EA82E-2EDC-44A1-A92B-C57E34FC1642}">
      <dgm:prSet custT="1"/>
      <dgm:spPr>
        <a:solidFill>
          <a:srgbClr val="FBF7E5"/>
        </a:solidFill>
        <a:ln>
          <a:noFill/>
        </a:ln>
      </dgm:spPr>
      <dgm:t>
        <a:bodyPr/>
        <a:lstStyle/>
        <a:p>
          <a:pPr rtl="0"/>
          <a:r>
            <a:rPr lang="de-DE" sz="2000" b="1" dirty="0">
              <a:solidFill>
                <a:srgbClr val="50AF47"/>
              </a:solidFill>
            </a:rPr>
            <a:t>A: Deutschland</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208A13E-38C9-4556-8E19-239F01BF1100}" type="parTrans" cxnId="{92088C51-64C3-4F57-83AA-53D9822CEF6C}">
      <dgm:prSet/>
      <dgm:spPr/>
      <dgm:t>
        <a:bodyPr/>
        <a:lstStyle/>
        <a:p>
          <a:endParaRPr lang="de-DE" sz="2000" b="1">
            <a:solidFill>
              <a:srgbClr val="663054"/>
            </a:solidFill>
          </a:endParaRPr>
        </a:p>
      </dgm:t>
    </dgm:pt>
    <dgm:pt modelId="{FB7AF5CF-68E4-4F5B-9EC6-0FCD43683E91}" type="sibTrans" cxnId="{92088C51-64C3-4F57-83AA-53D9822CEF6C}">
      <dgm:prSet/>
      <dgm:spPr/>
      <dgm:t>
        <a:bodyPr/>
        <a:lstStyle/>
        <a:p>
          <a:endParaRPr lang="de-DE" sz="2000" b="1">
            <a:solidFill>
              <a:srgbClr val="663054"/>
            </a:solidFill>
          </a:endParaRPr>
        </a:p>
      </dgm:t>
    </dgm:pt>
    <dgm:pt modelId="{2E028859-6EE1-4FEE-AA38-830AE1DF6453}">
      <dgm:prSet custT="1"/>
      <dgm:spPr>
        <a:solidFill>
          <a:srgbClr val="FBF7E5"/>
        </a:solidFill>
        <a:ln>
          <a:noFill/>
        </a:ln>
      </dgm:spPr>
      <dgm:t>
        <a:bodyPr/>
        <a:lstStyle/>
        <a:p>
          <a:pPr rtl="0"/>
          <a:r>
            <a:rPr lang="de-DE" sz="2000" b="1">
              <a:solidFill>
                <a:srgbClr val="50AF47"/>
              </a:solidFill>
            </a:rPr>
            <a:t>B: USA</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7B82A07-1B22-41FC-A544-FDFCD4C66746}" type="parTrans" cxnId="{F7A8816B-A767-4159-B719-14013263D0F8}">
      <dgm:prSet/>
      <dgm:spPr/>
      <dgm:t>
        <a:bodyPr/>
        <a:lstStyle/>
        <a:p>
          <a:endParaRPr lang="de-DE" sz="2000" b="1">
            <a:solidFill>
              <a:srgbClr val="663054"/>
            </a:solidFill>
          </a:endParaRPr>
        </a:p>
      </dgm:t>
    </dgm:pt>
    <dgm:pt modelId="{3AADD3C5-29F5-4578-8844-319425AD0A27}" type="sibTrans" cxnId="{F7A8816B-A767-4159-B719-14013263D0F8}">
      <dgm:prSet/>
      <dgm:spPr/>
      <dgm:t>
        <a:bodyPr/>
        <a:lstStyle/>
        <a:p>
          <a:endParaRPr lang="de-DE" sz="2000" b="1">
            <a:solidFill>
              <a:srgbClr val="663054"/>
            </a:solidFill>
          </a:endParaRPr>
        </a:p>
      </dgm:t>
    </dgm:pt>
    <dgm:pt modelId="{8B046842-032D-47FD-81F7-7A60E7EFEF9F}">
      <dgm:prSet custT="1"/>
      <dgm:spPr>
        <a:solidFill>
          <a:srgbClr val="FBF7E5"/>
        </a:solidFill>
        <a:ln>
          <a:noFill/>
        </a:ln>
      </dgm:spPr>
      <dgm:t>
        <a:bodyPr/>
        <a:lstStyle/>
        <a:p>
          <a:pPr rtl="0"/>
          <a:r>
            <a:rPr lang="de-DE" sz="2000" b="1" dirty="0">
              <a:solidFill>
                <a:srgbClr val="50AF47"/>
              </a:solidFill>
            </a:rPr>
            <a:t>C: China</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6952DF6-D379-4BC9-8266-AF7A538B24BD}" type="parTrans" cxnId="{DBB2C394-8383-4893-BC11-3D9D4C553FEC}">
      <dgm:prSet/>
      <dgm:spPr/>
      <dgm:t>
        <a:bodyPr/>
        <a:lstStyle/>
        <a:p>
          <a:endParaRPr lang="de-DE" sz="2000" b="1">
            <a:solidFill>
              <a:srgbClr val="663054"/>
            </a:solidFill>
          </a:endParaRPr>
        </a:p>
      </dgm:t>
    </dgm:pt>
    <dgm:pt modelId="{5A50813E-881D-400E-BE0B-83375F2F5F52}" type="sibTrans" cxnId="{DBB2C394-8383-4893-BC11-3D9D4C553FEC}">
      <dgm:prSet/>
      <dgm:spPr/>
      <dgm:t>
        <a:bodyPr/>
        <a:lstStyle/>
        <a:p>
          <a:endParaRPr lang="de-DE" sz="2000" b="1">
            <a:solidFill>
              <a:srgbClr val="663054"/>
            </a:solidFill>
          </a:endParaRPr>
        </a:p>
      </dgm:t>
    </dgm:pt>
    <dgm:pt modelId="{C7B180A9-E3DC-4827-8DD3-2119DAAF83F9}">
      <dgm:prSet custT="1"/>
      <dgm:spPr>
        <a:solidFill>
          <a:srgbClr val="FBF7E5"/>
        </a:solidFill>
        <a:ln>
          <a:noFill/>
        </a:ln>
      </dgm:spPr>
      <dgm:t>
        <a:bodyPr/>
        <a:lstStyle/>
        <a:p>
          <a:pPr rtl="0"/>
          <a:r>
            <a:rPr lang="de-DE" sz="2000" b="1">
              <a:solidFill>
                <a:srgbClr val="50AF47"/>
              </a:solidFill>
            </a:rPr>
            <a:t>D: Norwegen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8BD90F4-E34F-4CF7-B466-405E8F84C76C}" type="parTrans" cxnId="{85B0F5D9-F1A2-4AC5-8A14-7E4CBBF2790B}">
      <dgm:prSet/>
      <dgm:spPr/>
      <dgm:t>
        <a:bodyPr/>
        <a:lstStyle/>
        <a:p>
          <a:endParaRPr lang="de-DE" sz="2000" b="1">
            <a:solidFill>
              <a:srgbClr val="663054"/>
            </a:solidFill>
          </a:endParaRPr>
        </a:p>
      </dgm:t>
    </dgm:pt>
    <dgm:pt modelId="{669171A2-3D53-49DE-817D-C1B57D40E6CC}" type="sibTrans" cxnId="{85B0F5D9-F1A2-4AC5-8A14-7E4CBBF2790B}">
      <dgm:prSet/>
      <dgm:spPr/>
      <dgm:t>
        <a:bodyPr/>
        <a:lstStyle/>
        <a:p>
          <a:endParaRPr lang="de-DE" sz="2000" b="1">
            <a:solidFill>
              <a:srgbClr val="663054"/>
            </a:solidFill>
          </a:endParaRPr>
        </a:p>
      </dgm:t>
    </dgm:pt>
    <dgm:pt modelId="{F7EDBFB0-5356-4E8B-8EE8-0F624FE2566F}" type="pres">
      <dgm:prSet presAssocID="{2E9D4A75-0ED4-486E-AD38-7F9DF5CB4280}" presName="linear" presStyleCnt="0">
        <dgm:presLayoutVars>
          <dgm:animLvl val="lvl"/>
          <dgm:resizeHandles val="exact"/>
        </dgm:presLayoutVars>
      </dgm:prSet>
      <dgm:spPr/>
      <dgm:t>
        <a:bodyPr/>
        <a:lstStyle/>
        <a:p>
          <a:endParaRPr lang="de-DE"/>
        </a:p>
      </dgm:t>
    </dgm:pt>
    <dgm:pt modelId="{0A28FB57-59D5-4BD0-B14A-C936E82576D9}" type="pres">
      <dgm:prSet presAssocID="{5F4EA82E-2EDC-44A1-A92B-C57E34FC1642}" presName="parentText" presStyleLbl="node1" presStyleIdx="0" presStyleCnt="4">
        <dgm:presLayoutVars>
          <dgm:chMax val="0"/>
          <dgm:bulletEnabled val="1"/>
        </dgm:presLayoutVars>
      </dgm:prSet>
      <dgm:spPr/>
      <dgm:t>
        <a:bodyPr/>
        <a:lstStyle/>
        <a:p>
          <a:endParaRPr lang="de-DE"/>
        </a:p>
      </dgm:t>
    </dgm:pt>
    <dgm:pt modelId="{92D4167B-CE37-4433-869C-14626D675902}" type="pres">
      <dgm:prSet presAssocID="{FB7AF5CF-68E4-4F5B-9EC6-0FCD43683E91}" presName="spacer" presStyleCnt="0"/>
      <dgm:spPr/>
    </dgm:pt>
    <dgm:pt modelId="{21306AD8-23F3-4CE6-A9E2-89E6CEC55DA1}" type="pres">
      <dgm:prSet presAssocID="{2E028859-6EE1-4FEE-AA38-830AE1DF6453}" presName="parentText" presStyleLbl="node1" presStyleIdx="1" presStyleCnt="4">
        <dgm:presLayoutVars>
          <dgm:chMax val="0"/>
          <dgm:bulletEnabled val="1"/>
        </dgm:presLayoutVars>
      </dgm:prSet>
      <dgm:spPr/>
      <dgm:t>
        <a:bodyPr/>
        <a:lstStyle/>
        <a:p>
          <a:endParaRPr lang="de-DE"/>
        </a:p>
      </dgm:t>
    </dgm:pt>
    <dgm:pt modelId="{A06BC481-5A37-4991-B2E2-AF675E431A72}" type="pres">
      <dgm:prSet presAssocID="{3AADD3C5-29F5-4578-8844-319425AD0A27}" presName="spacer" presStyleCnt="0"/>
      <dgm:spPr/>
    </dgm:pt>
    <dgm:pt modelId="{C0D2D06C-DE09-483F-9A13-987D78E5CCD1}" type="pres">
      <dgm:prSet presAssocID="{8B046842-032D-47FD-81F7-7A60E7EFEF9F}" presName="parentText" presStyleLbl="node1" presStyleIdx="2" presStyleCnt="4">
        <dgm:presLayoutVars>
          <dgm:chMax val="0"/>
          <dgm:bulletEnabled val="1"/>
        </dgm:presLayoutVars>
      </dgm:prSet>
      <dgm:spPr/>
      <dgm:t>
        <a:bodyPr/>
        <a:lstStyle/>
        <a:p>
          <a:endParaRPr lang="de-DE"/>
        </a:p>
      </dgm:t>
    </dgm:pt>
    <dgm:pt modelId="{5ACBB1C2-EDB8-41AD-8B3F-0D8B59B0F16F}" type="pres">
      <dgm:prSet presAssocID="{5A50813E-881D-400E-BE0B-83375F2F5F52}" presName="spacer" presStyleCnt="0"/>
      <dgm:spPr/>
    </dgm:pt>
    <dgm:pt modelId="{705469F9-3CC3-447F-937B-832395D8C793}" type="pres">
      <dgm:prSet presAssocID="{C7B180A9-E3DC-4827-8DD3-2119DAAF83F9}" presName="parentText" presStyleLbl="node1" presStyleIdx="3" presStyleCnt="4">
        <dgm:presLayoutVars>
          <dgm:chMax val="0"/>
          <dgm:bulletEnabled val="1"/>
        </dgm:presLayoutVars>
      </dgm:prSet>
      <dgm:spPr/>
      <dgm:t>
        <a:bodyPr/>
        <a:lstStyle/>
        <a:p>
          <a:endParaRPr lang="de-DE"/>
        </a:p>
      </dgm:t>
    </dgm:pt>
  </dgm:ptLst>
  <dgm:cxnLst>
    <dgm:cxn modelId="{CE4E7FBF-4050-4172-9681-1DBF4250712E}" type="presOf" srcId="{C7B180A9-E3DC-4827-8DD3-2119DAAF83F9}" destId="{705469F9-3CC3-447F-937B-832395D8C793}" srcOrd="0" destOrd="0" presId="urn:microsoft.com/office/officeart/2005/8/layout/vList2"/>
    <dgm:cxn modelId="{92088C51-64C3-4F57-83AA-53D9822CEF6C}" srcId="{2E9D4A75-0ED4-486E-AD38-7F9DF5CB4280}" destId="{5F4EA82E-2EDC-44A1-A92B-C57E34FC1642}" srcOrd="0" destOrd="0" parTransId="{B208A13E-38C9-4556-8E19-239F01BF1100}" sibTransId="{FB7AF5CF-68E4-4F5B-9EC6-0FCD43683E91}"/>
    <dgm:cxn modelId="{6185461E-A273-4BA9-9AE2-1136C5B5E0AD}" type="presOf" srcId="{8B046842-032D-47FD-81F7-7A60E7EFEF9F}" destId="{C0D2D06C-DE09-483F-9A13-987D78E5CCD1}" srcOrd="0" destOrd="0" presId="urn:microsoft.com/office/officeart/2005/8/layout/vList2"/>
    <dgm:cxn modelId="{C621C069-238F-45AA-A5D0-0023596D4FDB}" type="presOf" srcId="{5F4EA82E-2EDC-44A1-A92B-C57E34FC1642}" destId="{0A28FB57-59D5-4BD0-B14A-C936E82576D9}" srcOrd="0" destOrd="0" presId="urn:microsoft.com/office/officeart/2005/8/layout/vList2"/>
    <dgm:cxn modelId="{F7A8816B-A767-4159-B719-14013263D0F8}" srcId="{2E9D4A75-0ED4-486E-AD38-7F9DF5CB4280}" destId="{2E028859-6EE1-4FEE-AA38-830AE1DF6453}" srcOrd="1" destOrd="0" parTransId="{67B82A07-1B22-41FC-A544-FDFCD4C66746}" sibTransId="{3AADD3C5-29F5-4578-8844-319425AD0A27}"/>
    <dgm:cxn modelId="{85B0F5D9-F1A2-4AC5-8A14-7E4CBBF2790B}" srcId="{2E9D4A75-0ED4-486E-AD38-7F9DF5CB4280}" destId="{C7B180A9-E3DC-4827-8DD3-2119DAAF83F9}" srcOrd="3" destOrd="0" parTransId="{58BD90F4-E34F-4CF7-B466-405E8F84C76C}" sibTransId="{669171A2-3D53-49DE-817D-C1B57D40E6CC}"/>
    <dgm:cxn modelId="{9504AD61-C2CC-4883-ABA0-A2521B3B533F}" type="presOf" srcId="{2E028859-6EE1-4FEE-AA38-830AE1DF6453}" destId="{21306AD8-23F3-4CE6-A9E2-89E6CEC55DA1}" srcOrd="0" destOrd="0" presId="urn:microsoft.com/office/officeart/2005/8/layout/vList2"/>
    <dgm:cxn modelId="{721135E1-13FE-40A8-BC3A-AE02F96DD89B}" type="presOf" srcId="{2E9D4A75-0ED4-486E-AD38-7F9DF5CB4280}" destId="{F7EDBFB0-5356-4E8B-8EE8-0F624FE2566F}" srcOrd="0" destOrd="0" presId="urn:microsoft.com/office/officeart/2005/8/layout/vList2"/>
    <dgm:cxn modelId="{DBB2C394-8383-4893-BC11-3D9D4C553FEC}" srcId="{2E9D4A75-0ED4-486E-AD38-7F9DF5CB4280}" destId="{8B046842-032D-47FD-81F7-7A60E7EFEF9F}" srcOrd="2" destOrd="0" parTransId="{E6952DF6-D379-4BC9-8266-AF7A538B24BD}" sibTransId="{5A50813E-881D-400E-BE0B-83375F2F5F52}"/>
    <dgm:cxn modelId="{FA767BDB-4D1B-4F6E-BC8D-9DC02381ED37}" type="presParOf" srcId="{F7EDBFB0-5356-4E8B-8EE8-0F624FE2566F}" destId="{0A28FB57-59D5-4BD0-B14A-C936E82576D9}" srcOrd="0" destOrd="0" presId="urn:microsoft.com/office/officeart/2005/8/layout/vList2"/>
    <dgm:cxn modelId="{4668FD89-9012-4FCE-9049-DD39160A758C}" type="presParOf" srcId="{F7EDBFB0-5356-4E8B-8EE8-0F624FE2566F}" destId="{92D4167B-CE37-4433-869C-14626D675902}" srcOrd="1" destOrd="0" presId="urn:microsoft.com/office/officeart/2005/8/layout/vList2"/>
    <dgm:cxn modelId="{E18BCF0F-298A-43E4-9F43-BB5B20EA47FA}" type="presParOf" srcId="{F7EDBFB0-5356-4E8B-8EE8-0F624FE2566F}" destId="{21306AD8-23F3-4CE6-A9E2-89E6CEC55DA1}" srcOrd="2" destOrd="0" presId="urn:microsoft.com/office/officeart/2005/8/layout/vList2"/>
    <dgm:cxn modelId="{881CAE70-29A7-4302-937A-6170F37C696D}" type="presParOf" srcId="{F7EDBFB0-5356-4E8B-8EE8-0F624FE2566F}" destId="{A06BC481-5A37-4991-B2E2-AF675E431A72}" srcOrd="3" destOrd="0" presId="urn:microsoft.com/office/officeart/2005/8/layout/vList2"/>
    <dgm:cxn modelId="{A9FC3AB2-AB2B-47F9-87B9-43955C47AB2D}" type="presParOf" srcId="{F7EDBFB0-5356-4E8B-8EE8-0F624FE2566F}" destId="{C0D2D06C-DE09-483F-9A13-987D78E5CCD1}" srcOrd="4" destOrd="0" presId="urn:microsoft.com/office/officeart/2005/8/layout/vList2"/>
    <dgm:cxn modelId="{C737D802-1DBA-4FB3-8167-D3EC181A4120}" type="presParOf" srcId="{F7EDBFB0-5356-4E8B-8EE8-0F624FE2566F}" destId="{5ACBB1C2-EDB8-41AD-8B3F-0D8B59B0F16F}" srcOrd="5" destOrd="0" presId="urn:microsoft.com/office/officeart/2005/8/layout/vList2"/>
    <dgm:cxn modelId="{3B363AB2-7335-41CE-8000-6B5B05A9D56F}" type="presParOf" srcId="{F7EDBFB0-5356-4E8B-8EE8-0F624FE2566F}" destId="{705469F9-3CC3-447F-937B-832395D8C7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5246E7-95AC-488C-BE2E-C4F67F30D9D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de-DE"/>
        </a:p>
      </dgm:t>
    </dgm:pt>
    <dgm:pt modelId="{27C10CCD-9914-4C53-AED7-5C890B06ED56}">
      <dgm:prSet custT="1"/>
      <dgm:spPr>
        <a:solidFill>
          <a:srgbClr val="FBF7E5"/>
        </a:solidFill>
        <a:ln>
          <a:noFill/>
        </a:ln>
      </dgm:spPr>
      <dgm:t>
        <a:bodyPr/>
        <a:lstStyle/>
        <a:p>
          <a:pPr rtl="0"/>
          <a:r>
            <a:rPr lang="de-DE" sz="2000" b="1" dirty="0">
              <a:solidFill>
                <a:srgbClr val="50AF47"/>
              </a:solidFill>
            </a:rPr>
            <a:t>A: Elektroroller-Sharing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0AC2564-11F9-47BA-920B-31F8410CD5C8}" type="parTrans" cxnId="{169BB0E2-C35D-460A-A97D-DEEB13A06B37}">
      <dgm:prSet/>
      <dgm:spPr/>
      <dgm:t>
        <a:bodyPr/>
        <a:lstStyle/>
        <a:p>
          <a:endParaRPr lang="de-DE" sz="2000" b="1">
            <a:solidFill>
              <a:srgbClr val="663054"/>
            </a:solidFill>
          </a:endParaRPr>
        </a:p>
      </dgm:t>
    </dgm:pt>
    <dgm:pt modelId="{4CD795DF-1E69-4059-986F-974541B7EF5C}" type="sibTrans" cxnId="{169BB0E2-C35D-460A-A97D-DEEB13A06B37}">
      <dgm:prSet/>
      <dgm:spPr/>
      <dgm:t>
        <a:bodyPr/>
        <a:lstStyle/>
        <a:p>
          <a:endParaRPr lang="de-DE" sz="2000" b="1">
            <a:solidFill>
              <a:srgbClr val="663054"/>
            </a:solidFill>
          </a:endParaRPr>
        </a:p>
      </dgm:t>
    </dgm:pt>
    <dgm:pt modelId="{C47FDF1A-CA72-4352-9D54-39151889BCCC}">
      <dgm:prSet custT="1"/>
      <dgm:spPr>
        <a:solidFill>
          <a:srgbClr val="FBF7E5"/>
        </a:solidFill>
        <a:ln>
          <a:noFill/>
        </a:ln>
      </dgm:spPr>
      <dgm:t>
        <a:bodyPr/>
        <a:lstStyle/>
        <a:p>
          <a:pPr rtl="0"/>
          <a:r>
            <a:rPr lang="de-DE" sz="2000" b="1">
              <a:solidFill>
                <a:srgbClr val="50AF47"/>
              </a:solidFill>
            </a:rPr>
            <a:t>B: Autostrom aus der Straßenlaterne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6A15921-372E-461B-83E4-DB8FAFEC9696}" type="parTrans" cxnId="{AC9497BC-3D62-478E-84C0-9FBFF6C3B702}">
      <dgm:prSet/>
      <dgm:spPr/>
      <dgm:t>
        <a:bodyPr/>
        <a:lstStyle/>
        <a:p>
          <a:endParaRPr lang="de-DE" sz="2000" b="1">
            <a:solidFill>
              <a:srgbClr val="663054"/>
            </a:solidFill>
          </a:endParaRPr>
        </a:p>
      </dgm:t>
    </dgm:pt>
    <dgm:pt modelId="{8FA644D9-FBBB-46BB-AA3C-C97519403043}" type="sibTrans" cxnId="{AC9497BC-3D62-478E-84C0-9FBFF6C3B702}">
      <dgm:prSet/>
      <dgm:spPr/>
      <dgm:t>
        <a:bodyPr/>
        <a:lstStyle/>
        <a:p>
          <a:endParaRPr lang="de-DE" sz="2000" b="1">
            <a:solidFill>
              <a:srgbClr val="663054"/>
            </a:solidFill>
          </a:endParaRPr>
        </a:p>
      </dgm:t>
    </dgm:pt>
    <dgm:pt modelId="{7A3B6D11-275C-4548-A788-73657F5452C8}">
      <dgm:prSet custT="1"/>
      <dgm:spPr>
        <a:solidFill>
          <a:srgbClr val="FBF7E5"/>
        </a:solidFill>
        <a:ln>
          <a:noFill/>
        </a:ln>
      </dgm:spPr>
      <dgm:t>
        <a:bodyPr/>
        <a:lstStyle/>
        <a:p>
          <a:pPr rtl="0"/>
          <a:r>
            <a:rPr lang="de-DE" sz="2000" b="1">
              <a:solidFill>
                <a:srgbClr val="50AF47"/>
              </a:solidFill>
            </a:rPr>
            <a:t>C: Elektroautos als Stromspeicher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CA072AD-817A-498F-BD2D-A2EA969D5C34}" type="parTrans" cxnId="{1C1BF37D-C720-4774-A156-A2EE50D1E192}">
      <dgm:prSet/>
      <dgm:spPr/>
      <dgm:t>
        <a:bodyPr/>
        <a:lstStyle/>
        <a:p>
          <a:endParaRPr lang="de-DE" sz="2000" b="1">
            <a:solidFill>
              <a:srgbClr val="663054"/>
            </a:solidFill>
          </a:endParaRPr>
        </a:p>
      </dgm:t>
    </dgm:pt>
    <dgm:pt modelId="{BD0403B1-A923-4109-BE37-12F129DEE7AF}" type="sibTrans" cxnId="{1C1BF37D-C720-4774-A156-A2EE50D1E192}">
      <dgm:prSet/>
      <dgm:spPr/>
      <dgm:t>
        <a:bodyPr/>
        <a:lstStyle/>
        <a:p>
          <a:endParaRPr lang="de-DE" sz="2000" b="1">
            <a:solidFill>
              <a:srgbClr val="663054"/>
            </a:solidFill>
          </a:endParaRPr>
        </a:p>
      </dgm:t>
    </dgm:pt>
    <dgm:pt modelId="{8DE0A43B-272E-4C8E-9FC3-82D86A2A7C38}">
      <dgm:prSet custT="1"/>
      <dgm:spPr>
        <a:solidFill>
          <a:srgbClr val="FBF7E5"/>
        </a:solidFill>
        <a:ln>
          <a:noFill/>
        </a:ln>
      </dgm:spPr>
      <dgm:t>
        <a:bodyPr/>
        <a:lstStyle/>
        <a:p>
          <a:pPr rtl="0"/>
          <a:r>
            <a:rPr lang="de-DE" sz="2000" b="1">
              <a:solidFill>
                <a:srgbClr val="50AF47"/>
              </a:solidFill>
            </a:rPr>
            <a:t>D: E-Führerschein für 16-Jährige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C166D73-76A3-4164-9BC6-EBDC2ADCF713}" type="parTrans" cxnId="{DC3A6B2A-3B03-4C92-A2F7-9963D1BFF0BD}">
      <dgm:prSet/>
      <dgm:spPr/>
      <dgm:t>
        <a:bodyPr/>
        <a:lstStyle/>
        <a:p>
          <a:endParaRPr lang="de-DE" sz="2000" b="1">
            <a:solidFill>
              <a:srgbClr val="663054"/>
            </a:solidFill>
          </a:endParaRPr>
        </a:p>
      </dgm:t>
    </dgm:pt>
    <dgm:pt modelId="{935B73D9-3EF5-4CBB-8F07-336B583C6097}" type="sibTrans" cxnId="{DC3A6B2A-3B03-4C92-A2F7-9963D1BFF0BD}">
      <dgm:prSet/>
      <dgm:spPr/>
      <dgm:t>
        <a:bodyPr/>
        <a:lstStyle/>
        <a:p>
          <a:endParaRPr lang="de-DE" sz="2000" b="1">
            <a:solidFill>
              <a:srgbClr val="663054"/>
            </a:solidFill>
          </a:endParaRPr>
        </a:p>
      </dgm:t>
    </dgm:pt>
    <dgm:pt modelId="{B44E3B46-94FF-4DE0-9C85-7930063953B5}" type="pres">
      <dgm:prSet presAssocID="{3D5246E7-95AC-488C-BE2E-C4F67F30D9DA}" presName="linear" presStyleCnt="0">
        <dgm:presLayoutVars>
          <dgm:animLvl val="lvl"/>
          <dgm:resizeHandles val="exact"/>
        </dgm:presLayoutVars>
      </dgm:prSet>
      <dgm:spPr/>
      <dgm:t>
        <a:bodyPr/>
        <a:lstStyle/>
        <a:p>
          <a:endParaRPr lang="de-DE"/>
        </a:p>
      </dgm:t>
    </dgm:pt>
    <dgm:pt modelId="{9079BE46-15F7-4E96-91B0-42CB5375BFF5}" type="pres">
      <dgm:prSet presAssocID="{27C10CCD-9914-4C53-AED7-5C890B06ED56}" presName="parentText" presStyleLbl="node1" presStyleIdx="0" presStyleCnt="4">
        <dgm:presLayoutVars>
          <dgm:chMax val="0"/>
          <dgm:bulletEnabled val="1"/>
        </dgm:presLayoutVars>
      </dgm:prSet>
      <dgm:spPr/>
      <dgm:t>
        <a:bodyPr/>
        <a:lstStyle/>
        <a:p>
          <a:endParaRPr lang="de-DE"/>
        </a:p>
      </dgm:t>
    </dgm:pt>
    <dgm:pt modelId="{52C644B0-15E9-4DD6-9E79-E5721A3BEBCC}" type="pres">
      <dgm:prSet presAssocID="{4CD795DF-1E69-4059-986F-974541B7EF5C}" presName="spacer" presStyleCnt="0"/>
      <dgm:spPr/>
    </dgm:pt>
    <dgm:pt modelId="{0106CEBE-DCC0-411E-A6F1-6C2E269B8219}" type="pres">
      <dgm:prSet presAssocID="{C47FDF1A-CA72-4352-9D54-39151889BCCC}" presName="parentText" presStyleLbl="node1" presStyleIdx="1" presStyleCnt="4">
        <dgm:presLayoutVars>
          <dgm:chMax val="0"/>
          <dgm:bulletEnabled val="1"/>
        </dgm:presLayoutVars>
      </dgm:prSet>
      <dgm:spPr/>
      <dgm:t>
        <a:bodyPr/>
        <a:lstStyle/>
        <a:p>
          <a:endParaRPr lang="de-DE"/>
        </a:p>
      </dgm:t>
    </dgm:pt>
    <dgm:pt modelId="{23679E2A-4057-4B59-B7D1-C74476DF9BE7}" type="pres">
      <dgm:prSet presAssocID="{8FA644D9-FBBB-46BB-AA3C-C97519403043}" presName="spacer" presStyleCnt="0"/>
      <dgm:spPr/>
    </dgm:pt>
    <dgm:pt modelId="{B8A9D6B4-3A6D-4365-A806-9E8788FC4088}" type="pres">
      <dgm:prSet presAssocID="{7A3B6D11-275C-4548-A788-73657F5452C8}" presName="parentText" presStyleLbl="node1" presStyleIdx="2" presStyleCnt="4">
        <dgm:presLayoutVars>
          <dgm:chMax val="0"/>
          <dgm:bulletEnabled val="1"/>
        </dgm:presLayoutVars>
      </dgm:prSet>
      <dgm:spPr/>
      <dgm:t>
        <a:bodyPr/>
        <a:lstStyle/>
        <a:p>
          <a:endParaRPr lang="de-DE"/>
        </a:p>
      </dgm:t>
    </dgm:pt>
    <dgm:pt modelId="{81731411-AEC6-4B0C-9C95-06E3AA7CC32F}" type="pres">
      <dgm:prSet presAssocID="{BD0403B1-A923-4109-BE37-12F129DEE7AF}" presName="spacer" presStyleCnt="0"/>
      <dgm:spPr/>
    </dgm:pt>
    <dgm:pt modelId="{053EB888-3ADF-41F6-B1EE-28E0FA87D27E}" type="pres">
      <dgm:prSet presAssocID="{8DE0A43B-272E-4C8E-9FC3-82D86A2A7C38}" presName="parentText" presStyleLbl="node1" presStyleIdx="3" presStyleCnt="4">
        <dgm:presLayoutVars>
          <dgm:chMax val="0"/>
          <dgm:bulletEnabled val="1"/>
        </dgm:presLayoutVars>
      </dgm:prSet>
      <dgm:spPr/>
      <dgm:t>
        <a:bodyPr/>
        <a:lstStyle/>
        <a:p>
          <a:endParaRPr lang="de-DE"/>
        </a:p>
      </dgm:t>
    </dgm:pt>
  </dgm:ptLst>
  <dgm:cxnLst>
    <dgm:cxn modelId="{1C1BF37D-C720-4774-A156-A2EE50D1E192}" srcId="{3D5246E7-95AC-488C-BE2E-C4F67F30D9DA}" destId="{7A3B6D11-275C-4548-A788-73657F5452C8}" srcOrd="2" destOrd="0" parTransId="{5CA072AD-817A-498F-BD2D-A2EA969D5C34}" sibTransId="{BD0403B1-A923-4109-BE37-12F129DEE7AF}"/>
    <dgm:cxn modelId="{21827B29-4B01-4DEB-A35E-ECE1792E966A}" type="presOf" srcId="{7A3B6D11-275C-4548-A788-73657F5452C8}" destId="{B8A9D6B4-3A6D-4365-A806-9E8788FC4088}" srcOrd="0" destOrd="0" presId="urn:microsoft.com/office/officeart/2005/8/layout/vList2"/>
    <dgm:cxn modelId="{8E7E4340-D47A-4E82-B9F1-A433BF7308AC}" type="presOf" srcId="{8DE0A43B-272E-4C8E-9FC3-82D86A2A7C38}" destId="{053EB888-3ADF-41F6-B1EE-28E0FA87D27E}" srcOrd="0" destOrd="0" presId="urn:microsoft.com/office/officeart/2005/8/layout/vList2"/>
    <dgm:cxn modelId="{169BB0E2-C35D-460A-A97D-DEEB13A06B37}" srcId="{3D5246E7-95AC-488C-BE2E-C4F67F30D9DA}" destId="{27C10CCD-9914-4C53-AED7-5C890B06ED56}" srcOrd="0" destOrd="0" parTransId="{A0AC2564-11F9-47BA-920B-31F8410CD5C8}" sibTransId="{4CD795DF-1E69-4059-986F-974541B7EF5C}"/>
    <dgm:cxn modelId="{8E3C2B26-E0E0-4248-980E-3C1E20B0ED57}" type="presOf" srcId="{3D5246E7-95AC-488C-BE2E-C4F67F30D9DA}" destId="{B44E3B46-94FF-4DE0-9C85-7930063953B5}" srcOrd="0" destOrd="0" presId="urn:microsoft.com/office/officeart/2005/8/layout/vList2"/>
    <dgm:cxn modelId="{5539209A-2EFD-4038-8E20-BCA8C7EDA812}" type="presOf" srcId="{C47FDF1A-CA72-4352-9D54-39151889BCCC}" destId="{0106CEBE-DCC0-411E-A6F1-6C2E269B8219}" srcOrd="0" destOrd="0" presId="urn:microsoft.com/office/officeart/2005/8/layout/vList2"/>
    <dgm:cxn modelId="{20478DA3-2C21-4785-BC48-ABD7577C003D}" type="presOf" srcId="{27C10CCD-9914-4C53-AED7-5C890B06ED56}" destId="{9079BE46-15F7-4E96-91B0-42CB5375BFF5}" srcOrd="0" destOrd="0" presId="urn:microsoft.com/office/officeart/2005/8/layout/vList2"/>
    <dgm:cxn modelId="{AC9497BC-3D62-478E-84C0-9FBFF6C3B702}" srcId="{3D5246E7-95AC-488C-BE2E-C4F67F30D9DA}" destId="{C47FDF1A-CA72-4352-9D54-39151889BCCC}" srcOrd="1" destOrd="0" parTransId="{76A15921-372E-461B-83E4-DB8FAFEC9696}" sibTransId="{8FA644D9-FBBB-46BB-AA3C-C97519403043}"/>
    <dgm:cxn modelId="{DC3A6B2A-3B03-4C92-A2F7-9963D1BFF0BD}" srcId="{3D5246E7-95AC-488C-BE2E-C4F67F30D9DA}" destId="{8DE0A43B-272E-4C8E-9FC3-82D86A2A7C38}" srcOrd="3" destOrd="0" parTransId="{DC166D73-76A3-4164-9BC6-EBDC2ADCF713}" sibTransId="{935B73D9-3EF5-4CBB-8F07-336B583C6097}"/>
    <dgm:cxn modelId="{A27791C1-64C1-4E51-8B4C-9C847D7A04C7}" type="presParOf" srcId="{B44E3B46-94FF-4DE0-9C85-7930063953B5}" destId="{9079BE46-15F7-4E96-91B0-42CB5375BFF5}" srcOrd="0" destOrd="0" presId="urn:microsoft.com/office/officeart/2005/8/layout/vList2"/>
    <dgm:cxn modelId="{895A14A9-0395-46AE-93FC-A1D69A183B2F}" type="presParOf" srcId="{B44E3B46-94FF-4DE0-9C85-7930063953B5}" destId="{52C644B0-15E9-4DD6-9E79-E5721A3BEBCC}" srcOrd="1" destOrd="0" presId="urn:microsoft.com/office/officeart/2005/8/layout/vList2"/>
    <dgm:cxn modelId="{6B569852-70A4-4DB3-909A-A23D935C5228}" type="presParOf" srcId="{B44E3B46-94FF-4DE0-9C85-7930063953B5}" destId="{0106CEBE-DCC0-411E-A6F1-6C2E269B8219}" srcOrd="2" destOrd="0" presId="urn:microsoft.com/office/officeart/2005/8/layout/vList2"/>
    <dgm:cxn modelId="{E00A13CA-99EF-4030-BF95-2B6C11158E56}" type="presParOf" srcId="{B44E3B46-94FF-4DE0-9C85-7930063953B5}" destId="{23679E2A-4057-4B59-B7D1-C74476DF9BE7}" srcOrd="3" destOrd="0" presId="urn:microsoft.com/office/officeart/2005/8/layout/vList2"/>
    <dgm:cxn modelId="{CEFB977D-451D-4BA6-90E2-53CDADFEFE49}" type="presParOf" srcId="{B44E3B46-94FF-4DE0-9C85-7930063953B5}" destId="{B8A9D6B4-3A6D-4365-A806-9E8788FC4088}" srcOrd="4" destOrd="0" presId="urn:microsoft.com/office/officeart/2005/8/layout/vList2"/>
    <dgm:cxn modelId="{04C354FC-A511-4A8D-8E65-B5E5FE0D6D17}" type="presParOf" srcId="{B44E3B46-94FF-4DE0-9C85-7930063953B5}" destId="{81731411-AEC6-4B0C-9C95-06E3AA7CC32F}" srcOrd="5" destOrd="0" presId="urn:microsoft.com/office/officeart/2005/8/layout/vList2"/>
    <dgm:cxn modelId="{18939969-3DE0-4A13-8110-6CFD9FEC3EE4}" type="presParOf" srcId="{B44E3B46-94FF-4DE0-9C85-7930063953B5}" destId="{053EB888-3ADF-41F6-B1EE-28E0FA87D27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DBB4B3-0816-4EC7-A3CF-39A8985D5E1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31B394E3-B9B5-4086-A23B-C79159E6A1C0}">
      <dgm:prSet custT="1"/>
      <dgm:spPr>
        <a:solidFill>
          <a:srgbClr val="FBF7E5"/>
        </a:solidFill>
        <a:ln>
          <a:noFill/>
        </a:ln>
      </dgm:spPr>
      <dgm:t>
        <a:bodyPr/>
        <a:lstStyle/>
        <a:p>
          <a:pPr rtl="0"/>
          <a:r>
            <a:rPr lang="de-DE" sz="2000" b="1">
              <a:solidFill>
                <a:srgbClr val="50AF47"/>
              </a:solidFill>
            </a:rPr>
            <a:t>A: 5 Minuten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27AFC0-8CEA-4AB3-9620-FC373AEF52D0}" type="parTrans" cxnId="{BC5B2E45-456B-402C-B796-B522F6ABAEE9}">
      <dgm:prSet/>
      <dgm:spPr/>
      <dgm:t>
        <a:bodyPr/>
        <a:lstStyle/>
        <a:p>
          <a:endParaRPr lang="de-DE" sz="2000" b="1">
            <a:solidFill>
              <a:srgbClr val="50AF47"/>
            </a:solidFill>
          </a:endParaRPr>
        </a:p>
      </dgm:t>
    </dgm:pt>
    <dgm:pt modelId="{7AE5CF31-C347-48EF-8B45-FBDE3272075A}" type="sibTrans" cxnId="{BC5B2E45-456B-402C-B796-B522F6ABAEE9}">
      <dgm:prSet/>
      <dgm:spPr/>
      <dgm:t>
        <a:bodyPr/>
        <a:lstStyle/>
        <a:p>
          <a:endParaRPr lang="de-DE" sz="2000" b="1">
            <a:solidFill>
              <a:srgbClr val="50AF47"/>
            </a:solidFill>
          </a:endParaRPr>
        </a:p>
      </dgm:t>
    </dgm:pt>
    <dgm:pt modelId="{C9F6AB5F-705A-478D-864D-5B47DFA2AEAF}">
      <dgm:prSet custT="1"/>
      <dgm:spPr>
        <a:solidFill>
          <a:srgbClr val="FBF7E5"/>
        </a:solidFill>
        <a:ln>
          <a:noFill/>
        </a:ln>
      </dgm:spPr>
      <dgm:t>
        <a:bodyPr/>
        <a:lstStyle/>
        <a:p>
          <a:pPr rtl="0"/>
          <a:r>
            <a:rPr lang="de-DE" sz="2000" b="1" dirty="0">
              <a:solidFill>
                <a:srgbClr val="50AF47"/>
              </a:solidFill>
            </a:rPr>
            <a:t>B: 75 Minuten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04A53F60-D9F2-4264-82EC-ED8233C07FFE}" type="parTrans" cxnId="{68A258FB-FA29-4ED1-B67B-0F43B6F73CF5}">
      <dgm:prSet/>
      <dgm:spPr/>
      <dgm:t>
        <a:bodyPr/>
        <a:lstStyle/>
        <a:p>
          <a:endParaRPr lang="de-DE" sz="2000" b="1">
            <a:solidFill>
              <a:srgbClr val="50AF47"/>
            </a:solidFill>
          </a:endParaRPr>
        </a:p>
      </dgm:t>
    </dgm:pt>
    <dgm:pt modelId="{DC78253F-AABE-44D3-A8EB-4B73763C88E3}" type="sibTrans" cxnId="{68A258FB-FA29-4ED1-B67B-0F43B6F73CF5}">
      <dgm:prSet/>
      <dgm:spPr/>
      <dgm:t>
        <a:bodyPr/>
        <a:lstStyle/>
        <a:p>
          <a:endParaRPr lang="de-DE" sz="2000" b="1">
            <a:solidFill>
              <a:srgbClr val="50AF47"/>
            </a:solidFill>
          </a:endParaRPr>
        </a:p>
      </dgm:t>
    </dgm:pt>
    <dgm:pt modelId="{3B5C38D1-7984-4D09-BAF3-8BEFDF2ABEE8}">
      <dgm:prSet custT="1"/>
      <dgm:spPr>
        <a:solidFill>
          <a:srgbClr val="FBF7E5"/>
        </a:solidFill>
        <a:ln>
          <a:noFill/>
        </a:ln>
      </dgm:spPr>
      <dgm:t>
        <a:bodyPr/>
        <a:lstStyle/>
        <a:p>
          <a:pPr rtl="0"/>
          <a:r>
            <a:rPr lang="de-DE" sz="2000" b="1" dirty="0">
              <a:solidFill>
                <a:srgbClr val="50AF47"/>
              </a:solidFill>
            </a:rPr>
            <a:t>C: 8 Stunden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CDC666F-04A0-42BE-A438-9053F59475DA}" type="parTrans" cxnId="{DEA0A2A3-E258-4CC5-AA2B-0679F302539F}">
      <dgm:prSet/>
      <dgm:spPr/>
      <dgm:t>
        <a:bodyPr/>
        <a:lstStyle/>
        <a:p>
          <a:endParaRPr lang="de-DE" sz="2000" b="1">
            <a:solidFill>
              <a:srgbClr val="50AF47"/>
            </a:solidFill>
          </a:endParaRPr>
        </a:p>
      </dgm:t>
    </dgm:pt>
    <dgm:pt modelId="{1DD8BEB3-0EAF-4D77-839F-DDFFCD6D99D8}" type="sibTrans" cxnId="{DEA0A2A3-E258-4CC5-AA2B-0679F302539F}">
      <dgm:prSet/>
      <dgm:spPr/>
      <dgm:t>
        <a:bodyPr/>
        <a:lstStyle/>
        <a:p>
          <a:endParaRPr lang="de-DE" sz="2000" b="1">
            <a:solidFill>
              <a:srgbClr val="50AF47"/>
            </a:solidFill>
          </a:endParaRPr>
        </a:p>
      </dgm:t>
    </dgm:pt>
    <dgm:pt modelId="{65597FE6-CE5B-4870-8C03-661E2D1D4DC0}">
      <dgm:prSet custT="1"/>
      <dgm:spPr>
        <a:solidFill>
          <a:srgbClr val="FBF7E5"/>
        </a:solidFill>
        <a:ln>
          <a:noFill/>
        </a:ln>
      </dgm:spPr>
      <dgm:t>
        <a:bodyPr/>
        <a:lstStyle/>
        <a:p>
          <a:pPr rtl="0"/>
          <a:r>
            <a:rPr lang="de-DE" sz="2000" b="1">
              <a:solidFill>
                <a:srgbClr val="50AF47"/>
              </a:solidFill>
            </a:rPr>
            <a:t>D: 1 Tag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822F5C1-F917-4694-BCB9-132E81B60E2B}" type="parTrans" cxnId="{DAD337F3-34C3-46D5-BD26-6EB502083ABD}">
      <dgm:prSet/>
      <dgm:spPr/>
      <dgm:t>
        <a:bodyPr/>
        <a:lstStyle/>
        <a:p>
          <a:endParaRPr lang="de-DE" sz="2000" b="1">
            <a:solidFill>
              <a:srgbClr val="50AF47"/>
            </a:solidFill>
          </a:endParaRPr>
        </a:p>
      </dgm:t>
    </dgm:pt>
    <dgm:pt modelId="{8DAB51E4-30D3-4043-89FE-024BAFBF7E0B}" type="sibTrans" cxnId="{DAD337F3-34C3-46D5-BD26-6EB502083ABD}">
      <dgm:prSet/>
      <dgm:spPr/>
      <dgm:t>
        <a:bodyPr/>
        <a:lstStyle/>
        <a:p>
          <a:endParaRPr lang="de-DE" sz="2000" b="1">
            <a:solidFill>
              <a:srgbClr val="50AF47"/>
            </a:solidFill>
          </a:endParaRPr>
        </a:p>
      </dgm:t>
    </dgm:pt>
    <dgm:pt modelId="{A4DEC6D8-36F5-4875-AD9F-AFEDD075091C}" type="pres">
      <dgm:prSet presAssocID="{76DBB4B3-0816-4EC7-A3CF-39A8985D5E19}" presName="linear" presStyleCnt="0">
        <dgm:presLayoutVars>
          <dgm:animLvl val="lvl"/>
          <dgm:resizeHandles val="exact"/>
        </dgm:presLayoutVars>
      </dgm:prSet>
      <dgm:spPr/>
      <dgm:t>
        <a:bodyPr/>
        <a:lstStyle/>
        <a:p>
          <a:endParaRPr lang="de-DE"/>
        </a:p>
      </dgm:t>
    </dgm:pt>
    <dgm:pt modelId="{E3CD32A9-C2A9-48D7-BB34-97BECA01E86D}" type="pres">
      <dgm:prSet presAssocID="{31B394E3-B9B5-4086-A23B-C79159E6A1C0}" presName="parentText" presStyleLbl="node1" presStyleIdx="0" presStyleCnt="4">
        <dgm:presLayoutVars>
          <dgm:chMax val="0"/>
          <dgm:bulletEnabled val="1"/>
        </dgm:presLayoutVars>
      </dgm:prSet>
      <dgm:spPr/>
      <dgm:t>
        <a:bodyPr/>
        <a:lstStyle/>
        <a:p>
          <a:endParaRPr lang="de-DE"/>
        </a:p>
      </dgm:t>
    </dgm:pt>
    <dgm:pt modelId="{D4A3A9B8-4EE4-4F7A-A36D-DE9F340087EC}" type="pres">
      <dgm:prSet presAssocID="{7AE5CF31-C347-48EF-8B45-FBDE3272075A}" presName="spacer" presStyleCnt="0"/>
      <dgm:spPr/>
    </dgm:pt>
    <dgm:pt modelId="{B759B6C2-7A72-4C3A-BABD-670B6AD26FBA}" type="pres">
      <dgm:prSet presAssocID="{C9F6AB5F-705A-478D-864D-5B47DFA2AEAF}" presName="parentText" presStyleLbl="node1" presStyleIdx="1" presStyleCnt="4">
        <dgm:presLayoutVars>
          <dgm:chMax val="0"/>
          <dgm:bulletEnabled val="1"/>
        </dgm:presLayoutVars>
      </dgm:prSet>
      <dgm:spPr/>
      <dgm:t>
        <a:bodyPr/>
        <a:lstStyle/>
        <a:p>
          <a:endParaRPr lang="de-DE"/>
        </a:p>
      </dgm:t>
    </dgm:pt>
    <dgm:pt modelId="{7AB63AF1-7373-46BD-8EEA-FC6C13EAB307}" type="pres">
      <dgm:prSet presAssocID="{DC78253F-AABE-44D3-A8EB-4B73763C88E3}" presName="spacer" presStyleCnt="0"/>
      <dgm:spPr/>
    </dgm:pt>
    <dgm:pt modelId="{BEB1A008-1684-4B2C-82DB-AB95A8D36EEA}" type="pres">
      <dgm:prSet presAssocID="{3B5C38D1-7984-4D09-BAF3-8BEFDF2ABEE8}" presName="parentText" presStyleLbl="node1" presStyleIdx="2" presStyleCnt="4">
        <dgm:presLayoutVars>
          <dgm:chMax val="0"/>
          <dgm:bulletEnabled val="1"/>
        </dgm:presLayoutVars>
      </dgm:prSet>
      <dgm:spPr/>
      <dgm:t>
        <a:bodyPr/>
        <a:lstStyle/>
        <a:p>
          <a:endParaRPr lang="de-DE"/>
        </a:p>
      </dgm:t>
    </dgm:pt>
    <dgm:pt modelId="{6329F8C2-7050-4FB9-9741-901A61012A67}" type="pres">
      <dgm:prSet presAssocID="{1DD8BEB3-0EAF-4D77-839F-DDFFCD6D99D8}" presName="spacer" presStyleCnt="0"/>
      <dgm:spPr/>
    </dgm:pt>
    <dgm:pt modelId="{B4E0560E-FCFC-4115-BFEE-80818141E54D}" type="pres">
      <dgm:prSet presAssocID="{65597FE6-CE5B-4870-8C03-661E2D1D4DC0}" presName="parentText" presStyleLbl="node1" presStyleIdx="3" presStyleCnt="4">
        <dgm:presLayoutVars>
          <dgm:chMax val="0"/>
          <dgm:bulletEnabled val="1"/>
        </dgm:presLayoutVars>
      </dgm:prSet>
      <dgm:spPr/>
      <dgm:t>
        <a:bodyPr/>
        <a:lstStyle/>
        <a:p>
          <a:endParaRPr lang="de-DE"/>
        </a:p>
      </dgm:t>
    </dgm:pt>
  </dgm:ptLst>
  <dgm:cxnLst>
    <dgm:cxn modelId="{DAD337F3-34C3-46D5-BD26-6EB502083ABD}" srcId="{76DBB4B3-0816-4EC7-A3CF-39A8985D5E19}" destId="{65597FE6-CE5B-4870-8C03-661E2D1D4DC0}" srcOrd="3" destOrd="0" parTransId="{3822F5C1-F917-4694-BCB9-132E81B60E2B}" sibTransId="{8DAB51E4-30D3-4043-89FE-024BAFBF7E0B}"/>
    <dgm:cxn modelId="{BC5B2E45-456B-402C-B796-B522F6ABAEE9}" srcId="{76DBB4B3-0816-4EC7-A3CF-39A8985D5E19}" destId="{31B394E3-B9B5-4086-A23B-C79159E6A1C0}" srcOrd="0" destOrd="0" parTransId="{D327AFC0-8CEA-4AB3-9620-FC373AEF52D0}" sibTransId="{7AE5CF31-C347-48EF-8B45-FBDE3272075A}"/>
    <dgm:cxn modelId="{FC4B00CF-C5C8-4AD0-865C-ABB443CFECB8}" type="presOf" srcId="{3B5C38D1-7984-4D09-BAF3-8BEFDF2ABEE8}" destId="{BEB1A008-1684-4B2C-82DB-AB95A8D36EEA}" srcOrd="0" destOrd="0" presId="urn:microsoft.com/office/officeart/2005/8/layout/vList2"/>
    <dgm:cxn modelId="{DCACC428-2F77-4E42-8FD4-29B46CB3351F}" type="presOf" srcId="{65597FE6-CE5B-4870-8C03-661E2D1D4DC0}" destId="{B4E0560E-FCFC-4115-BFEE-80818141E54D}" srcOrd="0" destOrd="0" presId="urn:microsoft.com/office/officeart/2005/8/layout/vList2"/>
    <dgm:cxn modelId="{DEA0A2A3-E258-4CC5-AA2B-0679F302539F}" srcId="{76DBB4B3-0816-4EC7-A3CF-39A8985D5E19}" destId="{3B5C38D1-7984-4D09-BAF3-8BEFDF2ABEE8}" srcOrd="2" destOrd="0" parTransId="{ACDC666F-04A0-42BE-A438-9053F59475DA}" sibTransId="{1DD8BEB3-0EAF-4D77-839F-DDFFCD6D99D8}"/>
    <dgm:cxn modelId="{3280D172-5427-4ACA-AA10-C05CC97C91FC}" type="presOf" srcId="{31B394E3-B9B5-4086-A23B-C79159E6A1C0}" destId="{E3CD32A9-C2A9-48D7-BB34-97BECA01E86D}" srcOrd="0" destOrd="0" presId="urn:microsoft.com/office/officeart/2005/8/layout/vList2"/>
    <dgm:cxn modelId="{878E8937-F45A-4D6B-A72D-DB10D5A50E77}" type="presOf" srcId="{C9F6AB5F-705A-478D-864D-5B47DFA2AEAF}" destId="{B759B6C2-7A72-4C3A-BABD-670B6AD26FBA}" srcOrd="0" destOrd="0" presId="urn:microsoft.com/office/officeart/2005/8/layout/vList2"/>
    <dgm:cxn modelId="{FB4F8F7B-EDF0-4834-B037-17305EE7BEA0}" type="presOf" srcId="{76DBB4B3-0816-4EC7-A3CF-39A8985D5E19}" destId="{A4DEC6D8-36F5-4875-AD9F-AFEDD075091C}" srcOrd="0" destOrd="0" presId="urn:microsoft.com/office/officeart/2005/8/layout/vList2"/>
    <dgm:cxn modelId="{68A258FB-FA29-4ED1-B67B-0F43B6F73CF5}" srcId="{76DBB4B3-0816-4EC7-A3CF-39A8985D5E19}" destId="{C9F6AB5F-705A-478D-864D-5B47DFA2AEAF}" srcOrd="1" destOrd="0" parTransId="{04A53F60-D9F2-4264-82EC-ED8233C07FFE}" sibTransId="{DC78253F-AABE-44D3-A8EB-4B73763C88E3}"/>
    <dgm:cxn modelId="{99130D0D-E822-4AFB-BFE6-5C3E72F5E026}" type="presParOf" srcId="{A4DEC6D8-36F5-4875-AD9F-AFEDD075091C}" destId="{E3CD32A9-C2A9-48D7-BB34-97BECA01E86D}" srcOrd="0" destOrd="0" presId="urn:microsoft.com/office/officeart/2005/8/layout/vList2"/>
    <dgm:cxn modelId="{929DA3FA-CA6A-4643-A999-4F789B45F926}" type="presParOf" srcId="{A4DEC6D8-36F5-4875-AD9F-AFEDD075091C}" destId="{D4A3A9B8-4EE4-4F7A-A36D-DE9F340087EC}" srcOrd="1" destOrd="0" presId="urn:microsoft.com/office/officeart/2005/8/layout/vList2"/>
    <dgm:cxn modelId="{C6B1D31E-4F35-491C-9A8A-9162BE4A2308}" type="presParOf" srcId="{A4DEC6D8-36F5-4875-AD9F-AFEDD075091C}" destId="{B759B6C2-7A72-4C3A-BABD-670B6AD26FBA}" srcOrd="2" destOrd="0" presId="urn:microsoft.com/office/officeart/2005/8/layout/vList2"/>
    <dgm:cxn modelId="{7428E62B-9B4E-4990-B0B0-C1D1AAE563E2}" type="presParOf" srcId="{A4DEC6D8-36F5-4875-AD9F-AFEDD075091C}" destId="{7AB63AF1-7373-46BD-8EEA-FC6C13EAB307}" srcOrd="3" destOrd="0" presId="urn:microsoft.com/office/officeart/2005/8/layout/vList2"/>
    <dgm:cxn modelId="{2D21D5FA-BB08-4FEA-854F-950662D3F6F4}" type="presParOf" srcId="{A4DEC6D8-36F5-4875-AD9F-AFEDD075091C}" destId="{BEB1A008-1684-4B2C-82DB-AB95A8D36EEA}" srcOrd="4" destOrd="0" presId="urn:microsoft.com/office/officeart/2005/8/layout/vList2"/>
    <dgm:cxn modelId="{E2C1C6F3-04BF-4724-A281-FB2821F99626}" type="presParOf" srcId="{A4DEC6D8-36F5-4875-AD9F-AFEDD075091C}" destId="{6329F8C2-7050-4FB9-9741-901A61012A67}" srcOrd="5" destOrd="0" presId="urn:microsoft.com/office/officeart/2005/8/layout/vList2"/>
    <dgm:cxn modelId="{F866762C-F0C6-4444-9A00-70B4C5AEB80A}" type="presParOf" srcId="{A4DEC6D8-36F5-4875-AD9F-AFEDD075091C}" destId="{B4E0560E-FCFC-4115-BFEE-80818141E5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8AF4D0-4729-4C13-9BDC-3CBEAD4B379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7B22A8B3-9126-449E-8796-3A6E35EC617A}">
      <dgm:prSet custT="1"/>
      <dgm:spPr>
        <a:solidFill>
          <a:srgbClr val="FBF7E5"/>
        </a:solidFill>
        <a:ln>
          <a:noFill/>
        </a:ln>
      </dgm:spPr>
      <dgm:t>
        <a:bodyPr/>
        <a:lstStyle/>
        <a:p>
          <a:pPr rtl="0"/>
          <a:r>
            <a:rPr lang="de-DE" sz="2000" b="1">
              <a:solidFill>
                <a:srgbClr val="50AF47"/>
              </a:solidFill>
            </a:rPr>
            <a:t>A: 1 Stunde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31D2686-A0B4-481D-926D-4D5860115B3D}" type="parTrans" cxnId="{B25FB3B5-349B-48FD-85D9-A1EF5419DEAA}">
      <dgm:prSet/>
      <dgm:spPr/>
      <dgm:t>
        <a:bodyPr/>
        <a:lstStyle/>
        <a:p>
          <a:endParaRPr lang="de-DE" sz="2000" b="1">
            <a:solidFill>
              <a:srgbClr val="663054"/>
            </a:solidFill>
          </a:endParaRPr>
        </a:p>
      </dgm:t>
    </dgm:pt>
    <dgm:pt modelId="{62FB3193-493A-4A9A-B652-240BC128F8A4}" type="sibTrans" cxnId="{B25FB3B5-349B-48FD-85D9-A1EF5419DEAA}">
      <dgm:prSet/>
      <dgm:spPr/>
      <dgm:t>
        <a:bodyPr/>
        <a:lstStyle/>
        <a:p>
          <a:endParaRPr lang="de-DE" sz="2000" b="1">
            <a:solidFill>
              <a:srgbClr val="663054"/>
            </a:solidFill>
          </a:endParaRPr>
        </a:p>
      </dgm:t>
    </dgm:pt>
    <dgm:pt modelId="{6CB12997-F3A9-4FA8-B6E9-8A14E8802EC0}">
      <dgm:prSet custT="1"/>
      <dgm:spPr>
        <a:solidFill>
          <a:srgbClr val="FBF7E5"/>
        </a:solidFill>
        <a:ln>
          <a:noFill/>
        </a:ln>
      </dgm:spPr>
      <dgm:t>
        <a:bodyPr/>
        <a:lstStyle/>
        <a:p>
          <a:pPr rtl="0"/>
          <a:r>
            <a:rPr lang="de-DE" sz="2000" b="1">
              <a:solidFill>
                <a:srgbClr val="50AF47"/>
              </a:solidFill>
            </a:rPr>
            <a:t>B: 5,5 Stunden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BC2882A-A5D1-4BAD-82CB-6EC7A806807A}" type="parTrans" cxnId="{B6E38D2B-6E73-4ED4-B4FD-1DB39C017FDC}">
      <dgm:prSet/>
      <dgm:spPr/>
      <dgm:t>
        <a:bodyPr/>
        <a:lstStyle/>
        <a:p>
          <a:endParaRPr lang="de-DE" sz="2000" b="1">
            <a:solidFill>
              <a:srgbClr val="663054"/>
            </a:solidFill>
          </a:endParaRPr>
        </a:p>
      </dgm:t>
    </dgm:pt>
    <dgm:pt modelId="{AABC8D1B-83C5-4D6C-B7F4-3EE34DCB0354}" type="sibTrans" cxnId="{B6E38D2B-6E73-4ED4-B4FD-1DB39C017FDC}">
      <dgm:prSet/>
      <dgm:spPr/>
      <dgm:t>
        <a:bodyPr/>
        <a:lstStyle/>
        <a:p>
          <a:endParaRPr lang="de-DE" sz="2000" b="1">
            <a:solidFill>
              <a:srgbClr val="663054"/>
            </a:solidFill>
          </a:endParaRPr>
        </a:p>
      </dgm:t>
    </dgm:pt>
    <dgm:pt modelId="{6C457394-4F3C-4E18-B318-DE2F0AB1E22D}">
      <dgm:prSet custT="1"/>
      <dgm:spPr>
        <a:solidFill>
          <a:srgbClr val="FBF7E5"/>
        </a:solidFill>
        <a:ln>
          <a:noFill/>
        </a:ln>
      </dgm:spPr>
      <dgm:t>
        <a:bodyPr/>
        <a:lstStyle/>
        <a:p>
          <a:pPr rtl="0"/>
          <a:r>
            <a:rPr lang="de-DE" sz="2000" b="1" dirty="0">
              <a:solidFill>
                <a:srgbClr val="50AF47"/>
              </a:solidFill>
            </a:rPr>
            <a:t>C: 10 Stunden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931FC4B-7F96-43C9-9054-5E0370413EC4}" type="parTrans" cxnId="{A5DF0174-6A17-43CE-B664-C55E8F3C9C44}">
      <dgm:prSet/>
      <dgm:spPr/>
      <dgm:t>
        <a:bodyPr/>
        <a:lstStyle/>
        <a:p>
          <a:endParaRPr lang="de-DE" sz="2000" b="1">
            <a:solidFill>
              <a:srgbClr val="663054"/>
            </a:solidFill>
          </a:endParaRPr>
        </a:p>
      </dgm:t>
    </dgm:pt>
    <dgm:pt modelId="{DBC6534A-AD58-43E9-9DA7-444294451ED4}" type="sibTrans" cxnId="{A5DF0174-6A17-43CE-B664-C55E8F3C9C44}">
      <dgm:prSet/>
      <dgm:spPr/>
      <dgm:t>
        <a:bodyPr/>
        <a:lstStyle/>
        <a:p>
          <a:endParaRPr lang="de-DE" sz="2000" b="1">
            <a:solidFill>
              <a:srgbClr val="663054"/>
            </a:solidFill>
          </a:endParaRPr>
        </a:p>
      </dgm:t>
    </dgm:pt>
    <dgm:pt modelId="{D40D0954-7800-4E0A-8703-C380E7BC48DD}">
      <dgm:prSet custT="1"/>
      <dgm:spPr>
        <a:solidFill>
          <a:srgbClr val="FBF7E5"/>
        </a:solidFill>
        <a:ln>
          <a:noFill/>
        </a:ln>
      </dgm:spPr>
      <dgm:t>
        <a:bodyPr/>
        <a:lstStyle/>
        <a:p>
          <a:pPr rtl="0"/>
          <a:r>
            <a:rPr lang="de-DE" sz="2000" b="1">
              <a:solidFill>
                <a:srgbClr val="50AF47"/>
              </a:solidFill>
            </a:rPr>
            <a:t>D: 17,5 Stunden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346FCD4-D721-4984-897F-6E951550BC6D}" type="parTrans" cxnId="{EEB011D7-BB45-4EA0-ACF3-17F635FA521F}">
      <dgm:prSet/>
      <dgm:spPr/>
      <dgm:t>
        <a:bodyPr/>
        <a:lstStyle/>
        <a:p>
          <a:endParaRPr lang="de-DE" sz="2000" b="1">
            <a:solidFill>
              <a:srgbClr val="663054"/>
            </a:solidFill>
          </a:endParaRPr>
        </a:p>
      </dgm:t>
    </dgm:pt>
    <dgm:pt modelId="{3ABB312C-78B3-450D-ACC5-E281E9B68766}" type="sibTrans" cxnId="{EEB011D7-BB45-4EA0-ACF3-17F635FA521F}">
      <dgm:prSet/>
      <dgm:spPr/>
      <dgm:t>
        <a:bodyPr/>
        <a:lstStyle/>
        <a:p>
          <a:endParaRPr lang="de-DE" sz="2000" b="1">
            <a:solidFill>
              <a:srgbClr val="663054"/>
            </a:solidFill>
          </a:endParaRPr>
        </a:p>
      </dgm:t>
    </dgm:pt>
    <dgm:pt modelId="{DACFB106-21AD-4F24-8F65-73BC06070EBB}" type="pres">
      <dgm:prSet presAssocID="{1A8AF4D0-4729-4C13-9BDC-3CBEAD4B379F}" presName="linear" presStyleCnt="0">
        <dgm:presLayoutVars>
          <dgm:animLvl val="lvl"/>
          <dgm:resizeHandles val="exact"/>
        </dgm:presLayoutVars>
      </dgm:prSet>
      <dgm:spPr/>
      <dgm:t>
        <a:bodyPr/>
        <a:lstStyle/>
        <a:p>
          <a:endParaRPr lang="de-DE"/>
        </a:p>
      </dgm:t>
    </dgm:pt>
    <dgm:pt modelId="{C0112FF5-31B6-46BE-82FA-2D6F894C1414}" type="pres">
      <dgm:prSet presAssocID="{7B22A8B3-9126-449E-8796-3A6E35EC617A}" presName="parentText" presStyleLbl="node1" presStyleIdx="0" presStyleCnt="4">
        <dgm:presLayoutVars>
          <dgm:chMax val="0"/>
          <dgm:bulletEnabled val="1"/>
        </dgm:presLayoutVars>
      </dgm:prSet>
      <dgm:spPr/>
      <dgm:t>
        <a:bodyPr/>
        <a:lstStyle/>
        <a:p>
          <a:endParaRPr lang="de-DE"/>
        </a:p>
      </dgm:t>
    </dgm:pt>
    <dgm:pt modelId="{396AFDE3-0E39-4714-A0E5-AE841548A6A2}" type="pres">
      <dgm:prSet presAssocID="{62FB3193-493A-4A9A-B652-240BC128F8A4}" presName="spacer" presStyleCnt="0"/>
      <dgm:spPr/>
    </dgm:pt>
    <dgm:pt modelId="{63721AA9-5437-4602-8BFA-12C949ED1AEC}" type="pres">
      <dgm:prSet presAssocID="{6CB12997-F3A9-4FA8-B6E9-8A14E8802EC0}" presName="parentText" presStyleLbl="node1" presStyleIdx="1" presStyleCnt="4">
        <dgm:presLayoutVars>
          <dgm:chMax val="0"/>
          <dgm:bulletEnabled val="1"/>
        </dgm:presLayoutVars>
      </dgm:prSet>
      <dgm:spPr/>
      <dgm:t>
        <a:bodyPr/>
        <a:lstStyle/>
        <a:p>
          <a:endParaRPr lang="de-DE"/>
        </a:p>
      </dgm:t>
    </dgm:pt>
    <dgm:pt modelId="{B1968A3D-8523-4272-B5E4-6089ED06F430}" type="pres">
      <dgm:prSet presAssocID="{AABC8D1B-83C5-4D6C-B7F4-3EE34DCB0354}" presName="spacer" presStyleCnt="0"/>
      <dgm:spPr/>
    </dgm:pt>
    <dgm:pt modelId="{4FE03CFD-08C2-4AB2-95F8-2DC1006A0ED9}" type="pres">
      <dgm:prSet presAssocID="{6C457394-4F3C-4E18-B318-DE2F0AB1E22D}" presName="parentText" presStyleLbl="node1" presStyleIdx="2" presStyleCnt="4">
        <dgm:presLayoutVars>
          <dgm:chMax val="0"/>
          <dgm:bulletEnabled val="1"/>
        </dgm:presLayoutVars>
      </dgm:prSet>
      <dgm:spPr/>
      <dgm:t>
        <a:bodyPr/>
        <a:lstStyle/>
        <a:p>
          <a:endParaRPr lang="de-DE"/>
        </a:p>
      </dgm:t>
    </dgm:pt>
    <dgm:pt modelId="{F09F6332-7B19-4378-A2F0-7CB5C71F6AED}" type="pres">
      <dgm:prSet presAssocID="{DBC6534A-AD58-43E9-9DA7-444294451ED4}" presName="spacer" presStyleCnt="0"/>
      <dgm:spPr/>
    </dgm:pt>
    <dgm:pt modelId="{13574C22-CF8C-495E-B809-A5104FE97D0B}" type="pres">
      <dgm:prSet presAssocID="{D40D0954-7800-4E0A-8703-C380E7BC48DD}" presName="parentText" presStyleLbl="node1" presStyleIdx="3" presStyleCnt="4">
        <dgm:presLayoutVars>
          <dgm:chMax val="0"/>
          <dgm:bulletEnabled val="1"/>
        </dgm:presLayoutVars>
      </dgm:prSet>
      <dgm:spPr/>
      <dgm:t>
        <a:bodyPr/>
        <a:lstStyle/>
        <a:p>
          <a:endParaRPr lang="de-DE"/>
        </a:p>
      </dgm:t>
    </dgm:pt>
  </dgm:ptLst>
  <dgm:cxnLst>
    <dgm:cxn modelId="{8B042A3F-D12C-4F4F-9C5A-0916D661FB41}" type="presOf" srcId="{7B22A8B3-9126-449E-8796-3A6E35EC617A}" destId="{C0112FF5-31B6-46BE-82FA-2D6F894C1414}" srcOrd="0" destOrd="0" presId="urn:microsoft.com/office/officeart/2005/8/layout/vList2"/>
    <dgm:cxn modelId="{D8C5DC8A-3728-43F1-A9A8-594860E74EF7}" type="presOf" srcId="{1A8AF4D0-4729-4C13-9BDC-3CBEAD4B379F}" destId="{DACFB106-21AD-4F24-8F65-73BC06070EBB}" srcOrd="0" destOrd="0" presId="urn:microsoft.com/office/officeart/2005/8/layout/vList2"/>
    <dgm:cxn modelId="{EEB011D7-BB45-4EA0-ACF3-17F635FA521F}" srcId="{1A8AF4D0-4729-4C13-9BDC-3CBEAD4B379F}" destId="{D40D0954-7800-4E0A-8703-C380E7BC48DD}" srcOrd="3" destOrd="0" parTransId="{9346FCD4-D721-4984-897F-6E951550BC6D}" sibTransId="{3ABB312C-78B3-450D-ACC5-E281E9B68766}"/>
    <dgm:cxn modelId="{C2BB6954-BF0B-44A1-86B1-D3AA38846F94}" type="presOf" srcId="{6C457394-4F3C-4E18-B318-DE2F0AB1E22D}" destId="{4FE03CFD-08C2-4AB2-95F8-2DC1006A0ED9}" srcOrd="0" destOrd="0" presId="urn:microsoft.com/office/officeart/2005/8/layout/vList2"/>
    <dgm:cxn modelId="{927AEA37-B265-413B-8B91-DDC2BF72C40F}" type="presOf" srcId="{D40D0954-7800-4E0A-8703-C380E7BC48DD}" destId="{13574C22-CF8C-495E-B809-A5104FE97D0B}" srcOrd="0" destOrd="0" presId="urn:microsoft.com/office/officeart/2005/8/layout/vList2"/>
    <dgm:cxn modelId="{B25FB3B5-349B-48FD-85D9-A1EF5419DEAA}" srcId="{1A8AF4D0-4729-4C13-9BDC-3CBEAD4B379F}" destId="{7B22A8B3-9126-449E-8796-3A6E35EC617A}" srcOrd="0" destOrd="0" parTransId="{531D2686-A0B4-481D-926D-4D5860115B3D}" sibTransId="{62FB3193-493A-4A9A-B652-240BC128F8A4}"/>
    <dgm:cxn modelId="{B6E38D2B-6E73-4ED4-B4FD-1DB39C017FDC}" srcId="{1A8AF4D0-4729-4C13-9BDC-3CBEAD4B379F}" destId="{6CB12997-F3A9-4FA8-B6E9-8A14E8802EC0}" srcOrd="1" destOrd="0" parTransId="{8BC2882A-A5D1-4BAD-82CB-6EC7A806807A}" sibTransId="{AABC8D1B-83C5-4D6C-B7F4-3EE34DCB0354}"/>
    <dgm:cxn modelId="{A5DF0174-6A17-43CE-B664-C55E8F3C9C44}" srcId="{1A8AF4D0-4729-4C13-9BDC-3CBEAD4B379F}" destId="{6C457394-4F3C-4E18-B318-DE2F0AB1E22D}" srcOrd="2" destOrd="0" parTransId="{7931FC4B-7F96-43C9-9054-5E0370413EC4}" sibTransId="{DBC6534A-AD58-43E9-9DA7-444294451ED4}"/>
    <dgm:cxn modelId="{F6E2D76E-9F60-4A12-AA99-ACEE4080C680}" type="presOf" srcId="{6CB12997-F3A9-4FA8-B6E9-8A14E8802EC0}" destId="{63721AA9-5437-4602-8BFA-12C949ED1AEC}" srcOrd="0" destOrd="0" presId="urn:microsoft.com/office/officeart/2005/8/layout/vList2"/>
    <dgm:cxn modelId="{39D2CD20-D5AD-47F6-8A36-E95ED71F0157}" type="presParOf" srcId="{DACFB106-21AD-4F24-8F65-73BC06070EBB}" destId="{C0112FF5-31B6-46BE-82FA-2D6F894C1414}" srcOrd="0" destOrd="0" presId="urn:microsoft.com/office/officeart/2005/8/layout/vList2"/>
    <dgm:cxn modelId="{01CFB388-BC14-48DB-A0EB-D0C3F0CC884B}" type="presParOf" srcId="{DACFB106-21AD-4F24-8F65-73BC06070EBB}" destId="{396AFDE3-0E39-4714-A0E5-AE841548A6A2}" srcOrd="1" destOrd="0" presId="urn:microsoft.com/office/officeart/2005/8/layout/vList2"/>
    <dgm:cxn modelId="{4D49AACF-E983-4D51-B478-FD43194504B6}" type="presParOf" srcId="{DACFB106-21AD-4F24-8F65-73BC06070EBB}" destId="{63721AA9-5437-4602-8BFA-12C949ED1AEC}" srcOrd="2" destOrd="0" presId="urn:microsoft.com/office/officeart/2005/8/layout/vList2"/>
    <dgm:cxn modelId="{FDA1794E-440B-4EFB-8F11-9B6942577350}" type="presParOf" srcId="{DACFB106-21AD-4F24-8F65-73BC06070EBB}" destId="{B1968A3D-8523-4272-B5E4-6089ED06F430}" srcOrd="3" destOrd="0" presId="urn:microsoft.com/office/officeart/2005/8/layout/vList2"/>
    <dgm:cxn modelId="{67EAC3A8-2222-49AE-A508-D05FECD5779E}" type="presParOf" srcId="{DACFB106-21AD-4F24-8F65-73BC06070EBB}" destId="{4FE03CFD-08C2-4AB2-95F8-2DC1006A0ED9}" srcOrd="4" destOrd="0" presId="urn:microsoft.com/office/officeart/2005/8/layout/vList2"/>
    <dgm:cxn modelId="{81687848-4D0D-45A4-802D-0499E0ADC27E}" type="presParOf" srcId="{DACFB106-21AD-4F24-8F65-73BC06070EBB}" destId="{F09F6332-7B19-4378-A2F0-7CB5C71F6AED}" srcOrd="5" destOrd="0" presId="urn:microsoft.com/office/officeart/2005/8/layout/vList2"/>
    <dgm:cxn modelId="{21B6E1D9-40EB-4CD6-A45E-C4738D7E4CD6}" type="presParOf" srcId="{DACFB106-21AD-4F24-8F65-73BC06070EBB}" destId="{13574C22-CF8C-495E-B809-A5104FE97D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D2D83-A639-4F6F-8A50-27BDC4719F2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de-DE"/>
        </a:p>
      </dgm:t>
    </dgm:pt>
    <dgm:pt modelId="{54E86602-94C8-486A-BEE0-07E5F98F200D}">
      <dgm:prSet custT="1"/>
      <dgm:spPr>
        <a:solidFill>
          <a:srgbClr val="FBF7E5"/>
        </a:solidFill>
        <a:ln>
          <a:noFill/>
        </a:ln>
      </dgm:spPr>
      <dgm:t>
        <a:bodyPr/>
        <a:lstStyle/>
        <a:p>
          <a:pPr rtl="0"/>
          <a:r>
            <a:rPr lang="de-DE" sz="2000" b="1" dirty="0">
              <a:solidFill>
                <a:srgbClr val="50AF47"/>
              </a:solidFill>
            </a:rPr>
            <a:t>A:</a:t>
          </a:r>
          <a:endParaRPr lang="de-DE" sz="2000" b="1" u="sng" dirty="0">
            <a:solidFill>
              <a:srgbClr val="50AF47"/>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6DF1780-9D95-4AFD-BD08-BB721C2AAE59}" type="parTrans" cxnId="{9D0DF678-29F3-4989-8006-C21E308A2AF5}">
      <dgm:prSet/>
      <dgm:spPr/>
      <dgm:t>
        <a:bodyPr/>
        <a:lstStyle/>
        <a:p>
          <a:endParaRPr lang="de-DE"/>
        </a:p>
      </dgm:t>
    </dgm:pt>
    <dgm:pt modelId="{AF3AAE05-957D-4749-84D9-381660B2DFDA}" type="sibTrans" cxnId="{9D0DF678-29F3-4989-8006-C21E308A2AF5}">
      <dgm:prSet/>
      <dgm:spPr/>
      <dgm:t>
        <a:bodyPr/>
        <a:lstStyle/>
        <a:p>
          <a:endParaRPr lang="de-DE"/>
        </a:p>
      </dgm:t>
    </dgm:pt>
    <dgm:pt modelId="{E9C0EDD7-166D-4C96-AC1E-183AA290620A}">
      <dgm:prSet custT="1"/>
      <dgm:spPr>
        <a:solidFill>
          <a:srgbClr val="FBF7E5"/>
        </a:solidFill>
        <a:ln>
          <a:noFill/>
        </a:ln>
      </dgm:spPr>
      <dgm:t>
        <a:bodyPr/>
        <a:lstStyle/>
        <a:p>
          <a:pPr rtl="0"/>
          <a:r>
            <a:rPr lang="de-DE" sz="2000" b="1" dirty="0">
              <a:solidFill>
                <a:srgbClr val="50AF47"/>
              </a:solidFill>
              <a:latin typeface="+mn-lt"/>
            </a:rPr>
            <a:t>B:</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E736EC1-6BBF-4F62-B922-25E1B4FF06BB}" type="parTrans" cxnId="{F74AE363-A28D-4A30-A5DB-2B26C47FCED2}">
      <dgm:prSet/>
      <dgm:spPr/>
      <dgm:t>
        <a:bodyPr/>
        <a:lstStyle/>
        <a:p>
          <a:endParaRPr lang="de-DE"/>
        </a:p>
      </dgm:t>
    </dgm:pt>
    <dgm:pt modelId="{92396A77-0CB2-4055-B954-A1A23A715A13}" type="sibTrans" cxnId="{F74AE363-A28D-4A30-A5DB-2B26C47FCED2}">
      <dgm:prSet/>
      <dgm:spPr/>
      <dgm:t>
        <a:bodyPr/>
        <a:lstStyle/>
        <a:p>
          <a:endParaRPr lang="de-DE"/>
        </a:p>
      </dgm:t>
    </dgm:pt>
    <dgm:pt modelId="{2B6E6C34-5A47-498A-B2E0-246895463E55}">
      <dgm:prSet custT="1"/>
      <dgm:spPr>
        <a:solidFill>
          <a:srgbClr val="FBF7E5"/>
        </a:solidFill>
        <a:ln>
          <a:noFill/>
        </a:ln>
      </dgm:spPr>
      <dgm:t>
        <a:bodyPr/>
        <a:lstStyle/>
        <a:p>
          <a:pPr rtl="0"/>
          <a:r>
            <a:rPr lang="de-DE" sz="2000" b="1" dirty="0">
              <a:solidFill>
                <a:srgbClr val="50AF47"/>
              </a:solidFill>
              <a:latin typeface="+mn-lt"/>
            </a:rPr>
            <a:t>C:</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525576C-1694-4178-8D86-6D7C3CBE6B2B}" type="parTrans" cxnId="{1B5F469D-30E0-45F6-984D-DCBF0350E660}">
      <dgm:prSet/>
      <dgm:spPr/>
      <dgm:t>
        <a:bodyPr/>
        <a:lstStyle/>
        <a:p>
          <a:endParaRPr lang="de-DE"/>
        </a:p>
      </dgm:t>
    </dgm:pt>
    <dgm:pt modelId="{7CE534DE-2A03-4F81-9DAD-B229E9519902}" type="sibTrans" cxnId="{1B5F469D-30E0-45F6-984D-DCBF0350E660}">
      <dgm:prSet/>
      <dgm:spPr/>
      <dgm:t>
        <a:bodyPr/>
        <a:lstStyle/>
        <a:p>
          <a:endParaRPr lang="de-DE"/>
        </a:p>
      </dgm:t>
    </dgm:pt>
    <dgm:pt modelId="{2D8AEB72-2F53-417A-82FA-969FF77C152B}">
      <dgm:prSet custT="1"/>
      <dgm:spPr>
        <a:solidFill>
          <a:srgbClr val="FBF7E5"/>
        </a:solidFill>
        <a:ln>
          <a:noFill/>
        </a:ln>
      </dgm:spPr>
      <dgm:t>
        <a:bodyPr/>
        <a:lstStyle/>
        <a:p>
          <a:pPr rtl="0"/>
          <a:r>
            <a:rPr lang="de-DE" sz="2000" b="1" dirty="0">
              <a:solidFill>
                <a:srgbClr val="50AF47"/>
              </a:solidFill>
              <a:latin typeface="+mn-lt"/>
            </a:rPr>
            <a:t>D:</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AFAF40B-4FF0-4334-BC70-EE3E9A5C8949}" type="parTrans" cxnId="{C218B5E6-C6AC-4100-B1CE-A85E8B1E4B02}">
      <dgm:prSet/>
      <dgm:spPr/>
      <dgm:t>
        <a:bodyPr/>
        <a:lstStyle/>
        <a:p>
          <a:endParaRPr lang="de-DE"/>
        </a:p>
      </dgm:t>
    </dgm:pt>
    <dgm:pt modelId="{8D98407F-9941-46DA-9996-6FB4499F3E0E}" type="sibTrans" cxnId="{C218B5E6-C6AC-4100-B1CE-A85E8B1E4B02}">
      <dgm:prSet/>
      <dgm:spPr/>
      <dgm:t>
        <a:bodyPr/>
        <a:lstStyle/>
        <a:p>
          <a:endParaRPr lang="de-DE"/>
        </a:p>
      </dgm:t>
    </dgm:pt>
    <dgm:pt modelId="{DC95F69B-C2E4-4B5B-94A2-8F3CD37E052B}" type="pres">
      <dgm:prSet presAssocID="{E40D2D83-A639-4F6F-8A50-27BDC4719F25}" presName="linear" presStyleCnt="0">
        <dgm:presLayoutVars>
          <dgm:animLvl val="lvl"/>
          <dgm:resizeHandles val="exact"/>
        </dgm:presLayoutVars>
      </dgm:prSet>
      <dgm:spPr/>
      <dgm:t>
        <a:bodyPr/>
        <a:lstStyle/>
        <a:p>
          <a:endParaRPr lang="de-DE"/>
        </a:p>
      </dgm:t>
    </dgm:pt>
    <dgm:pt modelId="{99059478-25C9-4CA4-BE1E-AD906DBCBBC8}" type="pres">
      <dgm:prSet presAssocID="{54E86602-94C8-486A-BEE0-07E5F98F200D}" presName="parentText" presStyleLbl="node1" presStyleIdx="0" presStyleCnt="4">
        <dgm:presLayoutVars>
          <dgm:chMax val="0"/>
          <dgm:bulletEnabled val="1"/>
        </dgm:presLayoutVars>
      </dgm:prSet>
      <dgm:spPr/>
      <dgm:t>
        <a:bodyPr/>
        <a:lstStyle/>
        <a:p>
          <a:endParaRPr lang="de-DE"/>
        </a:p>
      </dgm:t>
    </dgm:pt>
    <dgm:pt modelId="{3DBD5E04-7161-4AE9-9568-AED5514D005A}" type="pres">
      <dgm:prSet presAssocID="{AF3AAE05-957D-4749-84D9-381660B2DFDA}" presName="spacer" presStyleCnt="0"/>
      <dgm:spPr/>
    </dgm:pt>
    <dgm:pt modelId="{55DBFE01-3FA8-47D7-91CA-ABB710947954}" type="pres">
      <dgm:prSet presAssocID="{E9C0EDD7-166D-4C96-AC1E-183AA290620A}" presName="parentText" presStyleLbl="node1" presStyleIdx="1" presStyleCnt="4">
        <dgm:presLayoutVars>
          <dgm:chMax val="0"/>
          <dgm:bulletEnabled val="1"/>
        </dgm:presLayoutVars>
      </dgm:prSet>
      <dgm:spPr/>
      <dgm:t>
        <a:bodyPr/>
        <a:lstStyle/>
        <a:p>
          <a:endParaRPr lang="de-DE"/>
        </a:p>
      </dgm:t>
    </dgm:pt>
    <dgm:pt modelId="{25CF80D8-0E26-45A3-A8EB-D90CAB29F8C4}" type="pres">
      <dgm:prSet presAssocID="{92396A77-0CB2-4055-B954-A1A23A715A13}" presName="spacer" presStyleCnt="0"/>
      <dgm:spPr/>
    </dgm:pt>
    <dgm:pt modelId="{BA9099E4-D394-42CF-8DFA-03056C811C0B}" type="pres">
      <dgm:prSet presAssocID="{2B6E6C34-5A47-498A-B2E0-246895463E55}" presName="parentText" presStyleLbl="node1" presStyleIdx="2" presStyleCnt="4">
        <dgm:presLayoutVars>
          <dgm:chMax val="0"/>
          <dgm:bulletEnabled val="1"/>
        </dgm:presLayoutVars>
      </dgm:prSet>
      <dgm:spPr/>
      <dgm:t>
        <a:bodyPr/>
        <a:lstStyle/>
        <a:p>
          <a:endParaRPr lang="de-DE"/>
        </a:p>
      </dgm:t>
    </dgm:pt>
    <dgm:pt modelId="{01C07791-AF7E-4150-A267-56672D814D85}" type="pres">
      <dgm:prSet presAssocID="{7CE534DE-2A03-4F81-9DAD-B229E9519902}" presName="spacer" presStyleCnt="0"/>
      <dgm:spPr/>
    </dgm:pt>
    <dgm:pt modelId="{33B7A918-2EEE-42D9-B3A4-4E729D29D5FB}" type="pres">
      <dgm:prSet presAssocID="{2D8AEB72-2F53-417A-82FA-969FF77C152B}" presName="parentText" presStyleLbl="node1" presStyleIdx="3" presStyleCnt="4">
        <dgm:presLayoutVars>
          <dgm:chMax val="0"/>
          <dgm:bulletEnabled val="1"/>
        </dgm:presLayoutVars>
      </dgm:prSet>
      <dgm:spPr/>
      <dgm:t>
        <a:bodyPr/>
        <a:lstStyle/>
        <a:p>
          <a:endParaRPr lang="de-DE"/>
        </a:p>
      </dgm:t>
    </dgm:pt>
  </dgm:ptLst>
  <dgm:cxnLst>
    <dgm:cxn modelId="{347107AF-A2AD-4141-92D5-BA17399D6D66}" type="presOf" srcId="{E40D2D83-A639-4F6F-8A50-27BDC4719F25}" destId="{DC95F69B-C2E4-4B5B-94A2-8F3CD37E052B}" srcOrd="0" destOrd="0" presId="urn:microsoft.com/office/officeart/2005/8/layout/vList2"/>
    <dgm:cxn modelId="{9D0DF678-29F3-4989-8006-C21E308A2AF5}" srcId="{E40D2D83-A639-4F6F-8A50-27BDC4719F25}" destId="{54E86602-94C8-486A-BEE0-07E5F98F200D}" srcOrd="0" destOrd="0" parTransId="{B6DF1780-9D95-4AFD-BD08-BB721C2AAE59}" sibTransId="{AF3AAE05-957D-4749-84D9-381660B2DFDA}"/>
    <dgm:cxn modelId="{C218B5E6-C6AC-4100-B1CE-A85E8B1E4B02}" srcId="{E40D2D83-A639-4F6F-8A50-27BDC4719F25}" destId="{2D8AEB72-2F53-417A-82FA-969FF77C152B}" srcOrd="3" destOrd="0" parTransId="{3AFAF40B-4FF0-4334-BC70-EE3E9A5C8949}" sibTransId="{8D98407F-9941-46DA-9996-6FB4499F3E0E}"/>
    <dgm:cxn modelId="{01503C1D-2818-43E9-948F-B142D144B3E3}" type="presOf" srcId="{2B6E6C34-5A47-498A-B2E0-246895463E55}" destId="{BA9099E4-D394-42CF-8DFA-03056C811C0B}" srcOrd="0" destOrd="0" presId="urn:microsoft.com/office/officeart/2005/8/layout/vList2"/>
    <dgm:cxn modelId="{3CDEE269-29DA-4308-9E9A-F14F4288516E}" type="presOf" srcId="{E9C0EDD7-166D-4C96-AC1E-183AA290620A}" destId="{55DBFE01-3FA8-47D7-91CA-ABB710947954}" srcOrd="0" destOrd="0" presId="urn:microsoft.com/office/officeart/2005/8/layout/vList2"/>
    <dgm:cxn modelId="{F74AE363-A28D-4A30-A5DB-2B26C47FCED2}" srcId="{E40D2D83-A639-4F6F-8A50-27BDC4719F25}" destId="{E9C0EDD7-166D-4C96-AC1E-183AA290620A}" srcOrd="1" destOrd="0" parTransId="{8E736EC1-6BBF-4F62-B922-25E1B4FF06BB}" sibTransId="{92396A77-0CB2-4055-B954-A1A23A715A13}"/>
    <dgm:cxn modelId="{479E3CC2-34C8-4566-804A-57BAA56209B7}" type="presOf" srcId="{54E86602-94C8-486A-BEE0-07E5F98F200D}" destId="{99059478-25C9-4CA4-BE1E-AD906DBCBBC8}" srcOrd="0" destOrd="0" presId="urn:microsoft.com/office/officeart/2005/8/layout/vList2"/>
    <dgm:cxn modelId="{2A1F7437-5979-45E2-88BF-6ADB00D0B2ED}" type="presOf" srcId="{2D8AEB72-2F53-417A-82FA-969FF77C152B}" destId="{33B7A918-2EEE-42D9-B3A4-4E729D29D5FB}" srcOrd="0" destOrd="0" presId="urn:microsoft.com/office/officeart/2005/8/layout/vList2"/>
    <dgm:cxn modelId="{1B5F469D-30E0-45F6-984D-DCBF0350E660}" srcId="{E40D2D83-A639-4F6F-8A50-27BDC4719F25}" destId="{2B6E6C34-5A47-498A-B2E0-246895463E55}" srcOrd="2" destOrd="0" parTransId="{B525576C-1694-4178-8D86-6D7C3CBE6B2B}" sibTransId="{7CE534DE-2A03-4F81-9DAD-B229E9519902}"/>
    <dgm:cxn modelId="{06F942AA-F027-4FFE-988D-C1A796BA3E71}" type="presParOf" srcId="{DC95F69B-C2E4-4B5B-94A2-8F3CD37E052B}" destId="{99059478-25C9-4CA4-BE1E-AD906DBCBBC8}" srcOrd="0" destOrd="0" presId="urn:microsoft.com/office/officeart/2005/8/layout/vList2"/>
    <dgm:cxn modelId="{44C99524-1E41-41D8-B8B1-F58F17657DEB}" type="presParOf" srcId="{DC95F69B-C2E4-4B5B-94A2-8F3CD37E052B}" destId="{3DBD5E04-7161-4AE9-9568-AED5514D005A}" srcOrd="1" destOrd="0" presId="urn:microsoft.com/office/officeart/2005/8/layout/vList2"/>
    <dgm:cxn modelId="{485849A7-79AB-41F4-9F67-E62508ECAEC1}" type="presParOf" srcId="{DC95F69B-C2E4-4B5B-94A2-8F3CD37E052B}" destId="{55DBFE01-3FA8-47D7-91CA-ABB710947954}" srcOrd="2" destOrd="0" presId="urn:microsoft.com/office/officeart/2005/8/layout/vList2"/>
    <dgm:cxn modelId="{59E8C3B9-346C-4953-B9BB-EB3FE70992DE}" type="presParOf" srcId="{DC95F69B-C2E4-4B5B-94A2-8F3CD37E052B}" destId="{25CF80D8-0E26-45A3-A8EB-D90CAB29F8C4}" srcOrd="3" destOrd="0" presId="urn:microsoft.com/office/officeart/2005/8/layout/vList2"/>
    <dgm:cxn modelId="{C96B6092-F21D-4EB1-AFE9-68D959BC4AB5}" type="presParOf" srcId="{DC95F69B-C2E4-4B5B-94A2-8F3CD37E052B}" destId="{BA9099E4-D394-42CF-8DFA-03056C811C0B}" srcOrd="4" destOrd="0" presId="urn:microsoft.com/office/officeart/2005/8/layout/vList2"/>
    <dgm:cxn modelId="{FB95D6A9-8391-434E-82C7-91FA1A206863}" type="presParOf" srcId="{DC95F69B-C2E4-4B5B-94A2-8F3CD37E052B}" destId="{01C07791-AF7E-4150-A267-56672D814D85}" srcOrd="5" destOrd="0" presId="urn:microsoft.com/office/officeart/2005/8/layout/vList2"/>
    <dgm:cxn modelId="{2B2A6CA4-2FB0-46F3-967B-457A6AAC730E}" type="presParOf" srcId="{DC95F69B-C2E4-4B5B-94A2-8F3CD37E052B}" destId="{33B7A918-2EEE-42D9-B3A4-4E729D29D5FB}"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53BAC-4DB3-4CF6-8F06-69167829A71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E7FE17A4-7423-419F-BE76-B97479755C37}">
      <dgm:prSet custT="1"/>
      <dgm:spPr>
        <a:solidFill>
          <a:srgbClr val="FBF7E5"/>
        </a:solidFill>
        <a:ln>
          <a:noFill/>
        </a:ln>
      </dgm:spPr>
      <dgm:t>
        <a:bodyPr/>
        <a:lstStyle/>
        <a:p>
          <a:pPr rtl="0"/>
          <a:r>
            <a:rPr lang="de-DE" sz="2000" b="1" dirty="0">
              <a:solidFill>
                <a:srgbClr val="50AF47"/>
              </a:solidFill>
              <a:latin typeface="+mn-lt"/>
            </a:rPr>
            <a:t>A: Pinguin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6C263AC-A440-44FD-AD35-BA4E46A35B0D}" type="parTrans" cxnId="{0F42AB49-FC11-44E3-A329-DA21C6EE924A}">
      <dgm:prSet/>
      <dgm:spPr/>
      <dgm:t>
        <a:bodyPr/>
        <a:lstStyle/>
        <a:p>
          <a:endParaRPr lang="de-DE" sz="2000" b="1">
            <a:latin typeface="+mn-lt"/>
          </a:endParaRPr>
        </a:p>
      </dgm:t>
    </dgm:pt>
    <dgm:pt modelId="{D70CE772-FC74-42A9-86E7-930639C11717}" type="sibTrans" cxnId="{0F42AB49-FC11-44E3-A329-DA21C6EE924A}">
      <dgm:prSet/>
      <dgm:spPr/>
      <dgm:t>
        <a:bodyPr/>
        <a:lstStyle/>
        <a:p>
          <a:endParaRPr lang="de-DE" sz="2000" b="1">
            <a:latin typeface="+mn-lt"/>
          </a:endParaRPr>
        </a:p>
      </dgm:t>
    </dgm:pt>
    <dgm:pt modelId="{EF4BA7AD-A710-4E22-AB69-CD13B9A8FCE3}">
      <dgm:prSet custT="1"/>
      <dgm:spPr>
        <a:solidFill>
          <a:srgbClr val="FBF7E5"/>
        </a:solidFill>
        <a:ln>
          <a:noFill/>
        </a:ln>
      </dgm:spPr>
      <dgm:t>
        <a:bodyPr/>
        <a:lstStyle/>
        <a:p>
          <a:pPr rtl="0"/>
          <a:r>
            <a:rPr lang="de-DE" sz="2000" b="1" dirty="0">
              <a:solidFill>
                <a:srgbClr val="50AF47"/>
              </a:solidFill>
              <a:latin typeface="+mn-lt"/>
            </a:rPr>
            <a:t>B: Pinscher</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0087932-013F-440C-B0FA-31ABE95A45BA}" type="parTrans" cxnId="{ED40484B-B6A0-4665-8CED-38C8A0DBEAD5}">
      <dgm:prSet/>
      <dgm:spPr/>
      <dgm:t>
        <a:bodyPr/>
        <a:lstStyle/>
        <a:p>
          <a:endParaRPr lang="de-DE" sz="2000" b="1">
            <a:latin typeface="+mn-lt"/>
          </a:endParaRPr>
        </a:p>
      </dgm:t>
    </dgm:pt>
    <dgm:pt modelId="{E98CD69A-2E15-4E61-8B2D-3D1C4C26A057}" type="sibTrans" cxnId="{ED40484B-B6A0-4665-8CED-38C8A0DBEAD5}">
      <dgm:prSet/>
      <dgm:spPr/>
      <dgm:t>
        <a:bodyPr/>
        <a:lstStyle/>
        <a:p>
          <a:endParaRPr lang="de-DE" sz="2000" b="1">
            <a:latin typeface="+mn-lt"/>
          </a:endParaRPr>
        </a:p>
      </dgm:t>
    </dgm:pt>
    <dgm:pt modelId="{22671373-9FAD-47AF-8974-66BF93934E4B}">
      <dgm:prSet custT="1"/>
      <dgm:spPr>
        <a:solidFill>
          <a:srgbClr val="FBF7E5"/>
        </a:solidFill>
        <a:ln>
          <a:noFill/>
        </a:ln>
      </dgm:spPr>
      <dgm:t>
        <a:bodyPr/>
        <a:lstStyle/>
        <a:p>
          <a:pPr rtl="0"/>
          <a:r>
            <a:rPr lang="de-DE" sz="2000" b="1" dirty="0">
              <a:solidFill>
                <a:srgbClr val="50AF47"/>
              </a:solidFill>
              <a:latin typeface="+mn-lt"/>
            </a:rPr>
            <a:t>C: Python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F3C31E3-ADD2-4DFB-9408-C9DDBCE1ADDF}" type="parTrans" cxnId="{BF8ACA7A-F07B-41A2-AF7E-B15023AEAF3F}">
      <dgm:prSet/>
      <dgm:spPr/>
      <dgm:t>
        <a:bodyPr/>
        <a:lstStyle/>
        <a:p>
          <a:endParaRPr lang="de-DE" sz="2000" b="1">
            <a:latin typeface="+mn-lt"/>
          </a:endParaRPr>
        </a:p>
      </dgm:t>
    </dgm:pt>
    <dgm:pt modelId="{AAEA8FAC-A466-43A2-9603-DB7EAAC923C9}" type="sibTrans" cxnId="{BF8ACA7A-F07B-41A2-AF7E-B15023AEAF3F}">
      <dgm:prSet/>
      <dgm:spPr/>
      <dgm:t>
        <a:bodyPr/>
        <a:lstStyle/>
        <a:p>
          <a:endParaRPr lang="de-DE" sz="2000" b="1">
            <a:latin typeface="+mn-lt"/>
          </a:endParaRPr>
        </a:p>
      </dgm:t>
    </dgm:pt>
    <dgm:pt modelId="{7EB58915-2F56-4DA1-AAA5-F3682E8AC195}">
      <dgm:prSet custT="1"/>
      <dgm:spPr>
        <a:solidFill>
          <a:srgbClr val="FBF7E5"/>
        </a:solidFill>
        <a:ln>
          <a:noFill/>
        </a:ln>
      </dgm:spPr>
      <dgm:t>
        <a:bodyPr/>
        <a:lstStyle/>
        <a:p>
          <a:pPr rtl="0"/>
          <a:r>
            <a:rPr lang="de-DE" sz="2000" b="1" dirty="0">
              <a:solidFill>
                <a:srgbClr val="50AF47"/>
              </a:solidFill>
              <a:latin typeface="+mn-lt"/>
            </a:rPr>
            <a:t>D: Piratenspinne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893FE9E-4CD5-4B16-A0E9-6A28804C50F0}" type="parTrans" cxnId="{1FD906A0-44F2-4BAD-877D-A8E4315B70AA}">
      <dgm:prSet/>
      <dgm:spPr/>
      <dgm:t>
        <a:bodyPr/>
        <a:lstStyle/>
        <a:p>
          <a:endParaRPr lang="de-DE" sz="2000" b="1">
            <a:latin typeface="+mn-lt"/>
          </a:endParaRPr>
        </a:p>
      </dgm:t>
    </dgm:pt>
    <dgm:pt modelId="{E1281DAD-A6CB-4E17-BA79-791008F9BB68}" type="sibTrans" cxnId="{1FD906A0-44F2-4BAD-877D-A8E4315B70AA}">
      <dgm:prSet/>
      <dgm:spPr/>
      <dgm:t>
        <a:bodyPr/>
        <a:lstStyle/>
        <a:p>
          <a:endParaRPr lang="de-DE" sz="2000" b="1">
            <a:latin typeface="+mn-lt"/>
          </a:endParaRPr>
        </a:p>
      </dgm:t>
    </dgm:pt>
    <dgm:pt modelId="{53DC5268-1E93-4EFF-8283-C6B6F74952C9}" type="pres">
      <dgm:prSet presAssocID="{93853BAC-4DB3-4CF6-8F06-69167829A713}" presName="linear" presStyleCnt="0">
        <dgm:presLayoutVars>
          <dgm:animLvl val="lvl"/>
          <dgm:resizeHandles val="exact"/>
        </dgm:presLayoutVars>
      </dgm:prSet>
      <dgm:spPr/>
      <dgm:t>
        <a:bodyPr/>
        <a:lstStyle/>
        <a:p>
          <a:endParaRPr lang="de-DE"/>
        </a:p>
      </dgm:t>
    </dgm:pt>
    <dgm:pt modelId="{2EF6FE4C-D350-4BC8-B194-662EE172EF0F}" type="pres">
      <dgm:prSet presAssocID="{E7FE17A4-7423-419F-BE76-B97479755C37}" presName="parentText" presStyleLbl="node1" presStyleIdx="0" presStyleCnt="4" custLinFactNeighborX="-706" custLinFactNeighborY="24814">
        <dgm:presLayoutVars>
          <dgm:chMax val="0"/>
          <dgm:bulletEnabled val="1"/>
        </dgm:presLayoutVars>
      </dgm:prSet>
      <dgm:spPr/>
      <dgm:t>
        <a:bodyPr/>
        <a:lstStyle/>
        <a:p>
          <a:endParaRPr lang="de-DE"/>
        </a:p>
      </dgm:t>
    </dgm:pt>
    <dgm:pt modelId="{B1CE319C-DA0F-4E87-ACD2-32E77F53730C}" type="pres">
      <dgm:prSet presAssocID="{D70CE772-FC74-42A9-86E7-930639C11717}" presName="spacer" presStyleCnt="0"/>
      <dgm:spPr/>
    </dgm:pt>
    <dgm:pt modelId="{EC62A018-686D-4492-9BD2-87F9A2FE977F}" type="pres">
      <dgm:prSet presAssocID="{EF4BA7AD-A710-4E22-AB69-CD13B9A8FCE3}" presName="parentText" presStyleLbl="node1" presStyleIdx="1" presStyleCnt="4" custLinFactNeighborX="45" custLinFactNeighborY="701">
        <dgm:presLayoutVars>
          <dgm:chMax val="0"/>
          <dgm:bulletEnabled val="1"/>
        </dgm:presLayoutVars>
      </dgm:prSet>
      <dgm:spPr/>
      <dgm:t>
        <a:bodyPr/>
        <a:lstStyle/>
        <a:p>
          <a:endParaRPr lang="de-DE"/>
        </a:p>
      </dgm:t>
    </dgm:pt>
    <dgm:pt modelId="{015804A9-7EA3-4C96-8959-ADBF37DE31D8}" type="pres">
      <dgm:prSet presAssocID="{E98CD69A-2E15-4E61-8B2D-3D1C4C26A057}" presName="spacer" presStyleCnt="0"/>
      <dgm:spPr/>
    </dgm:pt>
    <dgm:pt modelId="{778CA5DB-87C4-4F46-B97E-F443F2D957ED}" type="pres">
      <dgm:prSet presAssocID="{22671373-9FAD-47AF-8974-66BF93934E4B}" presName="parentText" presStyleLbl="node1" presStyleIdx="2" presStyleCnt="4">
        <dgm:presLayoutVars>
          <dgm:chMax val="0"/>
          <dgm:bulletEnabled val="1"/>
        </dgm:presLayoutVars>
      </dgm:prSet>
      <dgm:spPr/>
      <dgm:t>
        <a:bodyPr/>
        <a:lstStyle/>
        <a:p>
          <a:endParaRPr lang="de-DE"/>
        </a:p>
      </dgm:t>
    </dgm:pt>
    <dgm:pt modelId="{93509CB9-D870-434A-AAF1-55D3E2B08137}" type="pres">
      <dgm:prSet presAssocID="{AAEA8FAC-A466-43A2-9603-DB7EAAC923C9}" presName="spacer" presStyleCnt="0"/>
      <dgm:spPr/>
    </dgm:pt>
    <dgm:pt modelId="{BFE6EB67-01B3-49E5-8F54-B4C591643E01}" type="pres">
      <dgm:prSet presAssocID="{7EB58915-2F56-4DA1-AAA5-F3682E8AC195}" presName="parentText" presStyleLbl="node1" presStyleIdx="3" presStyleCnt="4">
        <dgm:presLayoutVars>
          <dgm:chMax val="0"/>
          <dgm:bulletEnabled val="1"/>
        </dgm:presLayoutVars>
      </dgm:prSet>
      <dgm:spPr/>
      <dgm:t>
        <a:bodyPr/>
        <a:lstStyle/>
        <a:p>
          <a:endParaRPr lang="de-DE"/>
        </a:p>
      </dgm:t>
    </dgm:pt>
  </dgm:ptLst>
  <dgm:cxnLst>
    <dgm:cxn modelId="{BF8ACA7A-F07B-41A2-AF7E-B15023AEAF3F}" srcId="{93853BAC-4DB3-4CF6-8F06-69167829A713}" destId="{22671373-9FAD-47AF-8974-66BF93934E4B}" srcOrd="2" destOrd="0" parTransId="{AF3C31E3-ADD2-4DFB-9408-C9DDBCE1ADDF}" sibTransId="{AAEA8FAC-A466-43A2-9603-DB7EAAC923C9}"/>
    <dgm:cxn modelId="{907335E1-FA27-413E-916B-ADD18ECB095E}" type="presOf" srcId="{93853BAC-4DB3-4CF6-8F06-69167829A713}" destId="{53DC5268-1E93-4EFF-8283-C6B6F74952C9}" srcOrd="0" destOrd="0" presId="urn:microsoft.com/office/officeart/2005/8/layout/vList2"/>
    <dgm:cxn modelId="{0E505C0D-918B-4272-BB9C-A8B989710933}" type="presOf" srcId="{22671373-9FAD-47AF-8974-66BF93934E4B}" destId="{778CA5DB-87C4-4F46-B97E-F443F2D957ED}" srcOrd="0" destOrd="0" presId="urn:microsoft.com/office/officeart/2005/8/layout/vList2"/>
    <dgm:cxn modelId="{0F42AB49-FC11-44E3-A329-DA21C6EE924A}" srcId="{93853BAC-4DB3-4CF6-8F06-69167829A713}" destId="{E7FE17A4-7423-419F-BE76-B97479755C37}" srcOrd="0" destOrd="0" parTransId="{96C263AC-A440-44FD-AD35-BA4E46A35B0D}" sibTransId="{D70CE772-FC74-42A9-86E7-930639C11717}"/>
    <dgm:cxn modelId="{DDA44424-F96C-43D0-8089-C8EF031E8F6C}" type="presOf" srcId="{7EB58915-2F56-4DA1-AAA5-F3682E8AC195}" destId="{BFE6EB67-01B3-49E5-8F54-B4C591643E01}" srcOrd="0" destOrd="0" presId="urn:microsoft.com/office/officeart/2005/8/layout/vList2"/>
    <dgm:cxn modelId="{ED40484B-B6A0-4665-8CED-38C8A0DBEAD5}" srcId="{93853BAC-4DB3-4CF6-8F06-69167829A713}" destId="{EF4BA7AD-A710-4E22-AB69-CD13B9A8FCE3}" srcOrd="1" destOrd="0" parTransId="{10087932-013F-440C-B0FA-31ABE95A45BA}" sibTransId="{E98CD69A-2E15-4E61-8B2D-3D1C4C26A057}"/>
    <dgm:cxn modelId="{5567D953-24C1-4B5F-8B72-F90593E7C11B}" type="presOf" srcId="{E7FE17A4-7423-419F-BE76-B97479755C37}" destId="{2EF6FE4C-D350-4BC8-B194-662EE172EF0F}" srcOrd="0" destOrd="0" presId="urn:microsoft.com/office/officeart/2005/8/layout/vList2"/>
    <dgm:cxn modelId="{7B0F59F7-B834-49FA-B370-3E7856A7EF36}" type="presOf" srcId="{EF4BA7AD-A710-4E22-AB69-CD13B9A8FCE3}" destId="{EC62A018-686D-4492-9BD2-87F9A2FE977F}" srcOrd="0" destOrd="0" presId="urn:microsoft.com/office/officeart/2005/8/layout/vList2"/>
    <dgm:cxn modelId="{1FD906A0-44F2-4BAD-877D-A8E4315B70AA}" srcId="{93853BAC-4DB3-4CF6-8F06-69167829A713}" destId="{7EB58915-2F56-4DA1-AAA5-F3682E8AC195}" srcOrd="3" destOrd="0" parTransId="{A893FE9E-4CD5-4B16-A0E9-6A28804C50F0}" sibTransId="{E1281DAD-A6CB-4E17-BA79-791008F9BB68}"/>
    <dgm:cxn modelId="{6A429357-0D94-484F-A337-7389EC994900}" type="presParOf" srcId="{53DC5268-1E93-4EFF-8283-C6B6F74952C9}" destId="{2EF6FE4C-D350-4BC8-B194-662EE172EF0F}" srcOrd="0" destOrd="0" presId="urn:microsoft.com/office/officeart/2005/8/layout/vList2"/>
    <dgm:cxn modelId="{492D698D-9760-4C2A-B7FA-D5348BAA5DEB}" type="presParOf" srcId="{53DC5268-1E93-4EFF-8283-C6B6F74952C9}" destId="{B1CE319C-DA0F-4E87-ACD2-32E77F53730C}" srcOrd="1" destOrd="0" presId="urn:microsoft.com/office/officeart/2005/8/layout/vList2"/>
    <dgm:cxn modelId="{0C4F6D1F-509D-4F54-A6B2-D06137080241}" type="presParOf" srcId="{53DC5268-1E93-4EFF-8283-C6B6F74952C9}" destId="{EC62A018-686D-4492-9BD2-87F9A2FE977F}" srcOrd="2" destOrd="0" presId="urn:microsoft.com/office/officeart/2005/8/layout/vList2"/>
    <dgm:cxn modelId="{480CA911-5DA8-489C-B048-69DCC9A7187D}" type="presParOf" srcId="{53DC5268-1E93-4EFF-8283-C6B6F74952C9}" destId="{015804A9-7EA3-4C96-8959-ADBF37DE31D8}" srcOrd="3" destOrd="0" presId="urn:microsoft.com/office/officeart/2005/8/layout/vList2"/>
    <dgm:cxn modelId="{03930DB8-3AA7-4F86-8F2C-1139605982A0}" type="presParOf" srcId="{53DC5268-1E93-4EFF-8283-C6B6F74952C9}" destId="{778CA5DB-87C4-4F46-B97E-F443F2D957ED}" srcOrd="4" destOrd="0" presId="urn:microsoft.com/office/officeart/2005/8/layout/vList2"/>
    <dgm:cxn modelId="{FE9A16CF-CAB8-44FA-9E19-9877286BEDEA}" type="presParOf" srcId="{53DC5268-1E93-4EFF-8283-C6B6F74952C9}" destId="{93509CB9-D870-434A-AAF1-55D3E2B08137}" srcOrd="5" destOrd="0" presId="urn:microsoft.com/office/officeart/2005/8/layout/vList2"/>
    <dgm:cxn modelId="{E6EE10CF-12B4-497F-B6EF-875DF5B13987}" type="presParOf" srcId="{53DC5268-1E93-4EFF-8283-C6B6F74952C9}" destId="{BFE6EB67-01B3-49E5-8F54-B4C591643E01}" srcOrd="6"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24EFB3B-C756-4E68-B7F8-35E1824D858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D9B2BB47-CA38-4AA9-BFF1-1C5CD11377C3}">
      <dgm:prSet custT="1"/>
      <dgm:spPr>
        <a:solidFill>
          <a:srgbClr val="FBF7E5"/>
        </a:solidFill>
        <a:ln>
          <a:noFill/>
        </a:ln>
      </dgm:spPr>
      <dgm:t>
        <a:bodyPr/>
        <a:lstStyle/>
        <a:p>
          <a:pPr rtl="0"/>
          <a:r>
            <a:rPr lang="de-DE" sz="2000" b="1" dirty="0">
              <a:solidFill>
                <a:srgbClr val="50AF47"/>
              </a:solidFill>
              <a:latin typeface="+mn-lt"/>
            </a:rPr>
            <a:t>A: weil sie einen kleinen Akku haben.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75B55E9-62B2-4727-B890-5F809D4E6E04}" type="parTrans" cxnId="{168D951B-6746-49A9-AE67-ADA177D3620A}">
      <dgm:prSet/>
      <dgm:spPr/>
      <dgm:t>
        <a:bodyPr/>
        <a:lstStyle/>
        <a:p>
          <a:endParaRPr lang="de-DE">
            <a:solidFill>
              <a:srgbClr val="663054"/>
            </a:solidFill>
          </a:endParaRPr>
        </a:p>
      </dgm:t>
    </dgm:pt>
    <dgm:pt modelId="{793AAD93-08FB-4E76-A942-E6501DE6E240}" type="sibTrans" cxnId="{168D951B-6746-49A9-AE67-ADA177D3620A}">
      <dgm:prSet/>
      <dgm:spPr/>
      <dgm:t>
        <a:bodyPr/>
        <a:lstStyle/>
        <a:p>
          <a:endParaRPr lang="de-DE">
            <a:solidFill>
              <a:srgbClr val="663054"/>
            </a:solidFill>
          </a:endParaRPr>
        </a:p>
      </dgm:t>
    </dgm:pt>
    <dgm:pt modelId="{AD4B9249-6A6A-452C-BA6E-561362B60D9A}">
      <dgm:prSet custT="1"/>
      <dgm:spPr>
        <a:solidFill>
          <a:srgbClr val="FBF7E5"/>
        </a:solidFill>
        <a:ln>
          <a:noFill/>
        </a:ln>
      </dgm:spPr>
      <dgm:t>
        <a:bodyPr/>
        <a:lstStyle/>
        <a:p>
          <a:pPr rtl="0"/>
          <a:r>
            <a:rPr lang="de-DE" sz="2000" b="1" dirty="0">
              <a:solidFill>
                <a:srgbClr val="50AF47"/>
              </a:solidFill>
              <a:latin typeface="+mn-lt"/>
            </a:rPr>
            <a:t>B: wenn sie mit Biodiesel betankt werden.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B17B221-0557-4B51-B99C-E06E766C1A8E}" type="parTrans" cxnId="{E5FCCD8B-4AC1-4B92-85AD-8F01B70E921C}">
      <dgm:prSet/>
      <dgm:spPr/>
      <dgm:t>
        <a:bodyPr/>
        <a:lstStyle/>
        <a:p>
          <a:endParaRPr lang="de-DE">
            <a:solidFill>
              <a:srgbClr val="663054"/>
            </a:solidFill>
          </a:endParaRPr>
        </a:p>
      </dgm:t>
    </dgm:pt>
    <dgm:pt modelId="{29A11A7C-C05C-40CA-90EB-B29382429FAA}" type="sibTrans" cxnId="{E5FCCD8B-4AC1-4B92-85AD-8F01B70E921C}">
      <dgm:prSet/>
      <dgm:spPr/>
      <dgm:t>
        <a:bodyPr/>
        <a:lstStyle/>
        <a:p>
          <a:endParaRPr lang="de-DE">
            <a:solidFill>
              <a:srgbClr val="663054"/>
            </a:solidFill>
          </a:endParaRPr>
        </a:p>
      </dgm:t>
    </dgm:pt>
    <dgm:pt modelId="{627E8D2F-12B3-4144-B7B5-D5B02B926221}">
      <dgm:prSet custT="1"/>
      <dgm:spPr>
        <a:solidFill>
          <a:srgbClr val="FBF7E5"/>
        </a:solidFill>
        <a:ln>
          <a:noFill/>
        </a:ln>
      </dgm:spPr>
      <dgm:t>
        <a:bodyPr/>
        <a:lstStyle/>
        <a:p>
          <a:pPr rtl="0"/>
          <a:r>
            <a:rPr lang="de-DE" sz="2000" b="1" dirty="0">
              <a:solidFill>
                <a:srgbClr val="50AF47"/>
              </a:solidFill>
              <a:latin typeface="+mn-lt"/>
            </a:rPr>
            <a:t>C: wenn sie Ökostrom tanken.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707A702-1A98-46EB-B062-A876B3DA0D14}" type="parTrans" cxnId="{5A9BF4BA-33D4-4D8A-8244-152ED51BAAD0}">
      <dgm:prSet/>
      <dgm:spPr/>
      <dgm:t>
        <a:bodyPr/>
        <a:lstStyle/>
        <a:p>
          <a:endParaRPr lang="de-DE">
            <a:solidFill>
              <a:srgbClr val="663054"/>
            </a:solidFill>
          </a:endParaRPr>
        </a:p>
      </dgm:t>
    </dgm:pt>
    <dgm:pt modelId="{B5849DC5-D897-4D07-9D8D-C21DF3073D46}" type="sibTrans" cxnId="{5A9BF4BA-33D4-4D8A-8244-152ED51BAAD0}">
      <dgm:prSet/>
      <dgm:spPr/>
      <dgm:t>
        <a:bodyPr/>
        <a:lstStyle/>
        <a:p>
          <a:endParaRPr lang="de-DE">
            <a:solidFill>
              <a:srgbClr val="663054"/>
            </a:solidFill>
          </a:endParaRPr>
        </a:p>
      </dgm:t>
    </dgm:pt>
    <dgm:pt modelId="{717EA2D4-F05A-4768-891F-866A572F4362}">
      <dgm:prSet custT="1"/>
      <dgm:spPr>
        <a:solidFill>
          <a:srgbClr val="FBF7E5"/>
        </a:solidFill>
        <a:ln>
          <a:noFill/>
        </a:ln>
      </dgm:spPr>
      <dgm:t>
        <a:bodyPr/>
        <a:lstStyle/>
        <a:p>
          <a:pPr rtl="0"/>
          <a:r>
            <a:rPr lang="de-DE" sz="2000" b="1" dirty="0">
              <a:solidFill>
                <a:srgbClr val="50AF47"/>
              </a:solidFill>
              <a:latin typeface="+mn-lt"/>
            </a:rPr>
            <a:t>D: weil sie langsamer fahren.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996C029-618F-4B9A-821E-684E16F2E91B}" type="parTrans" cxnId="{76A6D009-AF66-4912-8D7E-53A0AC99943E}">
      <dgm:prSet/>
      <dgm:spPr/>
      <dgm:t>
        <a:bodyPr/>
        <a:lstStyle/>
        <a:p>
          <a:endParaRPr lang="de-DE">
            <a:solidFill>
              <a:srgbClr val="663054"/>
            </a:solidFill>
          </a:endParaRPr>
        </a:p>
      </dgm:t>
    </dgm:pt>
    <dgm:pt modelId="{0B4D3DAD-3B05-40E4-8019-4556E630850E}" type="sibTrans" cxnId="{76A6D009-AF66-4912-8D7E-53A0AC99943E}">
      <dgm:prSet/>
      <dgm:spPr/>
      <dgm:t>
        <a:bodyPr/>
        <a:lstStyle/>
        <a:p>
          <a:endParaRPr lang="de-DE">
            <a:solidFill>
              <a:srgbClr val="663054"/>
            </a:solidFill>
          </a:endParaRPr>
        </a:p>
      </dgm:t>
    </dgm:pt>
    <dgm:pt modelId="{78418A75-4685-432F-9273-608894BE6B5A}" type="pres">
      <dgm:prSet presAssocID="{C24EFB3B-C756-4E68-B7F8-35E1824D8588}" presName="linear" presStyleCnt="0">
        <dgm:presLayoutVars>
          <dgm:animLvl val="lvl"/>
          <dgm:resizeHandles val="exact"/>
        </dgm:presLayoutVars>
      </dgm:prSet>
      <dgm:spPr/>
      <dgm:t>
        <a:bodyPr/>
        <a:lstStyle/>
        <a:p>
          <a:endParaRPr lang="de-DE"/>
        </a:p>
      </dgm:t>
    </dgm:pt>
    <dgm:pt modelId="{4E0D0015-ABFA-4B2E-9571-087C14A57784}" type="pres">
      <dgm:prSet presAssocID="{D9B2BB47-CA38-4AA9-BFF1-1C5CD11377C3}" presName="parentText" presStyleLbl="node1" presStyleIdx="0" presStyleCnt="4">
        <dgm:presLayoutVars>
          <dgm:chMax val="0"/>
          <dgm:bulletEnabled val="1"/>
        </dgm:presLayoutVars>
      </dgm:prSet>
      <dgm:spPr/>
      <dgm:t>
        <a:bodyPr/>
        <a:lstStyle/>
        <a:p>
          <a:endParaRPr lang="de-DE"/>
        </a:p>
      </dgm:t>
    </dgm:pt>
    <dgm:pt modelId="{FD11157C-CEC6-4214-A1C5-046B18F66840}" type="pres">
      <dgm:prSet presAssocID="{793AAD93-08FB-4E76-A942-E6501DE6E240}" presName="spacer" presStyleCnt="0"/>
      <dgm:spPr/>
    </dgm:pt>
    <dgm:pt modelId="{297A718A-5660-429B-BF18-9E0082A86C43}" type="pres">
      <dgm:prSet presAssocID="{AD4B9249-6A6A-452C-BA6E-561362B60D9A}" presName="parentText" presStyleLbl="node1" presStyleIdx="1" presStyleCnt="4">
        <dgm:presLayoutVars>
          <dgm:chMax val="0"/>
          <dgm:bulletEnabled val="1"/>
        </dgm:presLayoutVars>
      </dgm:prSet>
      <dgm:spPr/>
      <dgm:t>
        <a:bodyPr/>
        <a:lstStyle/>
        <a:p>
          <a:endParaRPr lang="de-DE"/>
        </a:p>
      </dgm:t>
    </dgm:pt>
    <dgm:pt modelId="{5CA4CF04-C263-4EB8-BA69-AB5670488958}" type="pres">
      <dgm:prSet presAssocID="{29A11A7C-C05C-40CA-90EB-B29382429FAA}" presName="spacer" presStyleCnt="0"/>
      <dgm:spPr/>
    </dgm:pt>
    <dgm:pt modelId="{18C5C6F6-4C49-4997-BBEB-AF5839D6C638}" type="pres">
      <dgm:prSet presAssocID="{627E8D2F-12B3-4144-B7B5-D5B02B926221}" presName="parentText" presStyleLbl="node1" presStyleIdx="2" presStyleCnt="4">
        <dgm:presLayoutVars>
          <dgm:chMax val="0"/>
          <dgm:bulletEnabled val="1"/>
        </dgm:presLayoutVars>
      </dgm:prSet>
      <dgm:spPr/>
      <dgm:t>
        <a:bodyPr/>
        <a:lstStyle/>
        <a:p>
          <a:endParaRPr lang="de-DE"/>
        </a:p>
      </dgm:t>
    </dgm:pt>
    <dgm:pt modelId="{02C8BC3B-8802-42ED-9865-3C96C63BDC0B}" type="pres">
      <dgm:prSet presAssocID="{B5849DC5-D897-4D07-9D8D-C21DF3073D46}" presName="spacer" presStyleCnt="0"/>
      <dgm:spPr/>
    </dgm:pt>
    <dgm:pt modelId="{A8B46D0A-0DE9-4F05-A1FC-60F0A4DEEACA}" type="pres">
      <dgm:prSet presAssocID="{717EA2D4-F05A-4768-891F-866A572F4362}" presName="parentText" presStyleLbl="node1" presStyleIdx="3" presStyleCnt="4">
        <dgm:presLayoutVars>
          <dgm:chMax val="0"/>
          <dgm:bulletEnabled val="1"/>
        </dgm:presLayoutVars>
      </dgm:prSet>
      <dgm:spPr/>
      <dgm:t>
        <a:bodyPr/>
        <a:lstStyle/>
        <a:p>
          <a:endParaRPr lang="de-DE"/>
        </a:p>
      </dgm:t>
    </dgm:pt>
  </dgm:ptLst>
  <dgm:cxnLst>
    <dgm:cxn modelId="{76A6D009-AF66-4912-8D7E-53A0AC99943E}" srcId="{C24EFB3B-C756-4E68-B7F8-35E1824D8588}" destId="{717EA2D4-F05A-4768-891F-866A572F4362}" srcOrd="3" destOrd="0" parTransId="{F996C029-618F-4B9A-821E-684E16F2E91B}" sibTransId="{0B4D3DAD-3B05-40E4-8019-4556E630850E}"/>
    <dgm:cxn modelId="{021D0C8F-6D4E-4FD8-8F2C-CDE7E5E3FE27}" type="presOf" srcId="{627E8D2F-12B3-4144-B7B5-D5B02B926221}" destId="{18C5C6F6-4C49-4997-BBEB-AF5839D6C638}" srcOrd="0" destOrd="0" presId="urn:microsoft.com/office/officeart/2005/8/layout/vList2"/>
    <dgm:cxn modelId="{A18798A7-F09E-45DF-BA5A-F18BC49DA316}" type="presOf" srcId="{AD4B9249-6A6A-452C-BA6E-561362B60D9A}" destId="{297A718A-5660-429B-BF18-9E0082A86C43}" srcOrd="0" destOrd="0" presId="urn:microsoft.com/office/officeart/2005/8/layout/vList2"/>
    <dgm:cxn modelId="{B4DFDD6D-B0F0-4702-8F75-533561AFC3B6}" type="presOf" srcId="{C24EFB3B-C756-4E68-B7F8-35E1824D8588}" destId="{78418A75-4685-432F-9273-608894BE6B5A}" srcOrd="0" destOrd="0" presId="urn:microsoft.com/office/officeart/2005/8/layout/vList2"/>
    <dgm:cxn modelId="{E5FCCD8B-4AC1-4B92-85AD-8F01B70E921C}" srcId="{C24EFB3B-C756-4E68-B7F8-35E1824D8588}" destId="{AD4B9249-6A6A-452C-BA6E-561362B60D9A}" srcOrd="1" destOrd="0" parTransId="{4B17B221-0557-4B51-B99C-E06E766C1A8E}" sibTransId="{29A11A7C-C05C-40CA-90EB-B29382429FAA}"/>
    <dgm:cxn modelId="{962A9CA4-52C7-4571-A72F-86C356AEA78D}" type="presOf" srcId="{D9B2BB47-CA38-4AA9-BFF1-1C5CD11377C3}" destId="{4E0D0015-ABFA-4B2E-9571-087C14A57784}" srcOrd="0" destOrd="0" presId="urn:microsoft.com/office/officeart/2005/8/layout/vList2"/>
    <dgm:cxn modelId="{5A9BF4BA-33D4-4D8A-8244-152ED51BAAD0}" srcId="{C24EFB3B-C756-4E68-B7F8-35E1824D8588}" destId="{627E8D2F-12B3-4144-B7B5-D5B02B926221}" srcOrd="2" destOrd="0" parTransId="{8707A702-1A98-46EB-B062-A876B3DA0D14}" sibTransId="{B5849DC5-D897-4D07-9D8D-C21DF3073D46}"/>
    <dgm:cxn modelId="{168D951B-6746-49A9-AE67-ADA177D3620A}" srcId="{C24EFB3B-C756-4E68-B7F8-35E1824D8588}" destId="{D9B2BB47-CA38-4AA9-BFF1-1C5CD11377C3}" srcOrd="0" destOrd="0" parTransId="{575B55E9-62B2-4727-B890-5F809D4E6E04}" sibTransId="{793AAD93-08FB-4E76-A942-E6501DE6E240}"/>
    <dgm:cxn modelId="{8F08620D-78DE-443B-B4C6-EF83D080FFD3}" type="presOf" srcId="{717EA2D4-F05A-4768-891F-866A572F4362}" destId="{A8B46D0A-0DE9-4F05-A1FC-60F0A4DEEACA}" srcOrd="0" destOrd="0" presId="urn:microsoft.com/office/officeart/2005/8/layout/vList2"/>
    <dgm:cxn modelId="{712A5208-4518-4954-A1AD-7BCEE29BDDF7}" type="presParOf" srcId="{78418A75-4685-432F-9273-608894BE6B5A}" destId="{4E0D0015-ABFA-4B2E-9571-087C14A57784}" srcOrd="0" destOrd="0" presId="urn:microsoft.com/office/officeart/2005/8/layout/vList2"/>
    <dgm:cxn modelId="{5E338FAD-70AA-4455-ACA0-13844DFA6978}" type="presParOf" srcId="{78418A75-4685-432F-9273-608894BE6B5A}" destId="{FD11157C-CEC6-4214-A1C5-046B18F66840}" srcOrd="1" destOrd="0" presId="urn:microsoft.com/office/officeart/2005/8/layout/vList2"/>
    <dgm:cxn modelId="{BF25C279-C3FD-406F-9F02-0D1E44FEF24E}" type="presParOf" srcId="{78418A75-4685-432F-9273-608894BE6B5A}" destId="{297A718A-5660-429B-BF18-9E0082A86C43}" srcOrd="2" destOrd="0" presId="urn:microsoft.com/office/officeart/2005/8/layout/vList2"/>
    <dgm:cxn modelId="{6B21107D-FACD-4FA8-92C2-08239E18E78E}" type="presParOf" srcId="{78418A75-4685-432F-9273-608894BE6B5A}" destId="{5CA4CF04-C263-4EB8-BA69-AB5670488958}" srcOrd="3" destOrd="0" presId="urn:microsoft.com/office/officeart/2005/8/layout/vList2"/>
    <dgm:cxn modelId="{3DE9939B-7979-45B9-AF1E-225A6A6332A6}" type="presParOf" srcId="{78418A75-4685-432F-9273-608894BE6B5A}" destId="{18C5C6F6-4C49-4997-BBEB-AF5839D6C638}" srcOrd="4" destOrd="0" presId="urn:microsoft.com/office/officeart/2005/8/layout/vList2"/>
    <dgm:cxn modelId="{23342CBA-6DB2-4830-8369-2FA9D1499790}" type="presParOf" srcId="{78418A75-4685-432F-9273-608894BE6B5A}" destId="{02C8BC3B-8802-42ED-9865-3C96C63BDC0B}" srcOrd="5" destOrd="0" presId="urn:microsoft.com/office/officeart/2005/8/layout/vList2"/>
    <dgm:cxn modelId="{FF3E7771-5C53-45F3-897D-B0F27E963373}" type="presParOf" srcId="{78418A75-4685-432F-9273-608894BE6B5A}" destId="{A8B46D0A-0DE9-4F05-A1FC-60F0A4DEEAC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AEC10E-2937-44D5-91D1-5EE1B3D092D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4467D124-485E-4657-A5C4-F16C84107B14}">
      <dgm:prSet custT="1"/>
      <dgm:spPr>
        <a:solidFill>
          <a:srgbClr val="FBF7E5"/>
        </a:solidFill>
        <a:ln>
          <a:noFill/>
        </a:ln>
      </dgm:spPr>
      <dgm:t>
        <a:bodyPr/>
        <a:lstStyle/>
        <a:p>
          <a:pPr rtl="0"/>
          <a:r>
            <a:rPr lang="de-DE" sz="2000" b="1" dirty="0">
              <a:solidFill>
                <a:srgbClr val="50AF47"/>
              </a:solidFill>
            </a:rPr>
            <a:t>A: </a:t>
          </a:r>
          <a:r>
            <a:rPr lang="de-DE" sz="2000" b="1" dirty="0" err="1">
              <a:solidFill>
                <a:srgbClr val="50AF47"/>
              </a:solidFill>
            </a:rPr>
            <a:t>Stillstandsverluste</a:t>
          </a:r>
          <a:endParaRPr lang="de-DE" sz="2000" b="1" dirty="0">
            <a:solidFill>
              <a:srgbClr val="50AF47"/>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171150C-E674-4B52-A4E2-0D9A271CA3A1}" type="parTrans" cxnId="{A684418A-C410-4785-A63D-81B8486C1736}">
      <dgm:prSet/>
      <dgm:spPr/>
      <dgm:t>
        <a:bodyPr/>
        <a:lstStyle/>
        <a:p>
          <a:endParaRPr lang="de-DE" sz="2000" b="1">
            <a:solidFill>
              <a:srgbClr val="663054"/>
            </a:solidFill>
          </a:endParaRPr>
        </a:p>
      </dgm:t>
    </dgm:pt>
    <dgm:pt modelId="{197BDA46-4219-45FE-BF5F-00D292EFCC7B}" type="sibTrans" cxnId="{A684418A-C410-4785-A63D-81B8486C1736}">
      <dgm:prSet/>
      <dgm:spPr/>
      <dgm:t>
        <a:bodyPr/>
        <a:lstStyle/>
        <a:p>
          <a:endParaRPr lang="de-DE" sz="2000" b="1">
            <a:solidFill>
              <a:srgbClr val="663054"/>
            </a:solidFill>
          </a:endParaRPr>
        </a:p>
      </dgm:t>
    </dgm:pt>
    <dgm:pt modelId="{1C411228-E890-4544-8962-79AC57F9AC7F}">
      <dgm:prSet custT="1"/>
      <dgm:spPr>
        <a:solidFill>
          <a:srgbClr val="FBF7E5"/>
        </a:solidFill>
        <a:ln>
          <a:noFill/>
        </a:ln>
      </dgm:spPr>
      <dgm:t>
        <a:bodyPr/>
        <a:lstStyle/>
        <a:p>
          <a:pPr rtl="0"/>
          <a:r>
            <a:rPr lang="de-DE" sz="2000" b="1" dirty="0">
              <a:solidFill>
                <a:srgbClr val="50AF47"/>
              </a:solidFill>
            </a:rPr>
            <a:t>B: Kaufkraftverluste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FFBA721-C5E9-439E-9151-51BC84A69B81}" type="parTrans" cxnId="{493B2120-63F1-45AC-92DD-365850ACFC70}">
      <dgm:prSet/>
      <dgm:spPr/>
      <dgm:t>
        <a:bodyPr/>
        <a:lstStyle/>
        <a:p>
          <a:endParaRPr lang="de-DE" sz="2000" b="1">
            <a:solidFill>
              <a:srgbClr val="663054"/>
            </a:solidFill>
          </a:endParaRPr>
        </a:p>
      </dgm:t>
    </dgm:pt>
    <dgm:pt modelId="{1FA51D75-ACC8-4C44-9B2A-60E59D1B2F19}" type="sibTrans" cxnId="{493B2120-63F1-45AC-92DD-365850ACFC70}">
      <dgm:prSet/>
      <dgm:spPr/>
      <dgm:t>
        <a:bodyPr/>
        <a:lstStyle/>
        <a:p>
          <a:endParaRPr lang="de-DE" sz="2000" b="1">
            <a:solidFill>
              <a:srgbClr val="663054"/>
            </a:solidFill>
          </a:endParaRPr>
        </a:p>
      </dgm:t>
    </dgm:pt>
    <dgm:pt modelId="{2C7824E6-28A8-4693-A64D-2FE321C0C9A8}">
      <dgm:prSet custT="1"/>
      <dgm:spPr>
        <a:solidFill>
          <a:srgbClr val="FBF7E5"/>
        </a:solidFill>
        <a:ln>
          <a:noFill/>
        </a:ln>
      </dgm:spPr>
      <dgm:t>
        <a:bodyPr/>
        <a:lstStyle/>
        <a:p>
          <a:pPr rtl="0"/>
          <a:r>
            <a:rPr lang="de-DE" sz="2000" b="1">
              <a:solidFill>
                <a:srgbClr val="50AF47"/>
              </a:solidFill>
            </a:rPr>
            <a:t>C: Reibungsverluste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3B22227-4F3D-4D9E-9C78-080BE907FFE8}" type="parTrans" cxnId="{754703F9-8BA0-4D0D-AF8B-88BD367D0899}">
      <dgm:prSet/>
      <dgm:spPr/>
      <dgm:t>
        <a:bodyPr/>
        <a:lstStyle/>
        <a:p>
          <a:endParaRPr lang="de-DE" sz="2000" b="1">
            <a:solidFill>
              <a:srgbClr val="663054"/>
            </a:solidFill>
          </a:endParaRPr>
        </a:p>
      </dgm:t>
    </dgm:pt>
    <dgm:pt modelId="{B670F46B-A7C0-4435-BA93-17AFD29D2DFF}" type="sibTrans" cxnId="{754703F9-8BA0-4D0D-AF8B-88BD367D0899}">
      <dgm:prSet/>
      <dgm:spPr/>
      <dgm:t>
        <a:bodyPr/>
        <a:lstStyle/>
        <a:p>
          <a:endParaRPr lang="de-DE" sz="2000" b="1">
            <a:solidFill>
              <a:srgbClr val="663054"/>
            </a:solidFill>
          </a:endParaRPr>
        </a:p>
      </dgm:t>
    </dgm:pt>
    <dgm:pt modelId="{83660417-EE54-4966-87BD-1CC2BB327DB0}">
      <dgm:prSet custT="1"/>
      <dgm:spPr>
        <a:solidFill>
          <a:srgbClr val="FBF7E5"/>
        </a:solidFill>
        <a:ln>
          <a:noFill/>
        </a:ln>
      </dgm:spPr>
      <dgm:t>
        <a:bodyPr/>
        <a:lstStyle/>
        <a:p>
          <a:pPr rtl="0"/>
          <a:r>
            <a:rPr lang="de-DE" sz="2000" b="1">
              <a:solidFill>
                <a:srgbClr val="50AF47"/>
              </a:solidFill>
            </a:rPr>
            <a:t>D: Beziehungsverluste</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6A7EC151-418A-4D30-AFE7-52C34D8E05E3}" type="parTrans" cxnId="{0EFF832C-59F5-4C9A-B8F8-3478238091A5}">
      <dgm:prSet/>
      <dgm:spPr/>
      <dgm:t>
        <a:bodyPr/>
        <a:lstStyle/>
        <a:p>
          <a:endParaRPr lang="de-DE" sz="2000" b="1">
            <a:solidFill>
              <a:srgbClr val="663054"/>
            </a:solidFill>
          </a:endParaRPr>
        </a:p>
      </dgm:t>
    </dgm:pt>
    <dgm:pt modelId="{2FC48A31-461D-4699-9029-8DE12C1FC431}" type="sibTrans" cxnId="{0EFF832C-59F5-4C9A-B8F8-3478238091A5}">
      <dgm:prSet/>
      <dgm:spPr/>
      <dgm:t>
        <a:bodyPr/>
        <a:lstStyle/>
        <a:p>
          <a:endParaRPr lang="de-DE" sz="2000" b="1">
            <a:solidFill>
              <a:srgbClr val="663054"/>
            </a:solidFill>
          </a:endParaRPr>
        </a:p>
      </dgm:t>
    </dgm:pt>
    <dgm:pt modelId="{B507E14E-F4D6-446B-98A5-4002AEA782DC}" type="pres">
      <dgm:prSet presAssocID="{79AEC10E-2937-44D5-91D1-5EE1B3D092D1}" presName="linear" presStyleCnt="0">
        <dgm:presLayoutVars>
          <dgm:animLvl val="lvl"/>
          <dgm:resizeHandles val="exact"/>
        </dgm:presLayoutVars>
      </dgm:prSet>
      <dgm:spPr/>
      <dgm:t>
        <a:bodyPr/>
        <a:lstStyle/>
        <a:p>
          <a:endParaRPr lang="de-DE"/>
        </a:p>
      </dgm:t>
    </dgm:pt>
    <dgm:pt modelId="{1B6190B2-539B-4E96-999B-8DCB04615109}" type="pres">
      <dgm:prSet presAssocID="{4467D124-485E-4657-A5C4-F16C84107B14}" presName="parentText" presStyleLbl="node1" presStyleIdx="0" presStyleCnt="4">
        <dgm:presLayoutVars>
          <dgm:chMax val="0"/>
          <dgm:bulletEnabled val="1"/>
        </dgm:presLayoutVars>
      </dgm:prSet>
      <dgm:spPr/>
      <dgm:t>
        <a:bodyPr/>
        <a:lstStyle/>
        <a:p>
          <a:endParaRPr lang="de-DE"/>
        </a:p>
      </dgm:t>
    </dgm:pt>
    <dgm:pt modelId="{99B4DAAB-C465-45A0-A4A6-9698D84E94A7}" type="pres">
      <dgm:prSet presAssocID="{197BDA46-4219-45FE-BF5F-00D292EFCC7B}" presName="spacer" presStyleCnt="0"/>
      <dgm:spPr/>
    </dgm:pt>
    <dgm:pt modelId="{2A4A583C-3CAB-4670-92B8-FB5FB4DF0E4A}" type="pres">
      <dgm:prSet presAssocID="{1C411228-E890-4544-8962-79AC57F9AC7F}" presName="parentText" presStyleLbl="node1" presStyleIdx="1" presStyleCnt="4">
        <dgm:presLayoutVars>
          <dgm:chMax val="0"/>
          <dgm:bulletEnabled val="1"/>
        </dgm:presLayoutVars>
      </dgm:prSet>
      <dgm:spPr/>
      <dgm:t>
        <a:bodyPr/>
        <a:lstStyle/>
        <a:p>
          <a:endParaRPr lang="de-DE"/>
        </a:p>
      </dgm:t>
    </dgm:pt>
    <dgm:pt modelId="{12A7496F-67F7-4BA3-B136-B2AD2064FD63}" type="pres">
      <dgm:prSet presAssocID="{1FA51D75-ACC8-4C44-9B2A-60E59D1B2F19}" presName="spacer" presStyleCnt="0"/>
      <dgm:spPr/>
    </dgm:pt>
    <dgm:pt modelId="{09C379C4-3196-403A-8C26-D3484444E8D9}" type="pres">
      <dgm:prSet presAssocID="{2C7824E6-28A8-4693-A64D-2FE321C0C9A8}" presName="parentText" presStyleLbl="node1" presStyleIdx="2" presStyleCnt="4">
        <dgm:presLayoutVars>
          <dgm:chMax val="0"/>
          <dgm:bulletEnabled val="1"/>
        </dgm:presLayoutVars>
      </dgm:prSet>
      <dgm:spPr/>
      <dgm:t>
        <a:bodyPr/>
        <a:lstStyle/>
        <a:p>
          <a:endParaRPr lang="de-DE"/>
        </a:p>
      </dgm:t>
    </dgm:pt>
    <dgm:pt modelId="{14D37306-0A1E-4ED3-9E16-70EED68A2BAD}" type="pres">
      <dgm:prSet presAssocID="{B670F46B-A7C0-4435-BA93-17AFD29D2DFF}" presName="spacer" presStyleCnt="0"/>
      <dgm:spPr/>
    </dgm:pt>
    <dgm:pt modelId="{2C47C287-412A-4736-8D35-26A7494271DB}" type="pres">
      <dgm:prSet presAssocID="{83660417-EE54-4966-87BD-1CC2BB327DB0}" presName="parentText" presStyleLbl="node1" presStyleIdx="3" presStyleCnt="4">
        <dgm:presLayoutVars>
          <dgm:chMax val="0"/>
          <dgm:bulletEnabled val="1"/>
        </dgm:presLayoutVars>
      </dgm:prSet>
      <dgm:spPr/>
      <dgm:t>
        <a:bodyPr/>
        <a:lstStyle/>
        <a:p>
          <a:endParaRPr lang="de-DE"/>
        </a:p>
      </dgm:t>
    </dgm:pt>
  </dgm:ptLst>
  <dgm:cxnLst>
    <dgm:cxn modelId="{8A02FCA5-BE93-426D-A1D6-63E2D2519AD7}" type="presOf" srcId="{2C7824E6-28A8-4693-A64D-2FE321C0C9A8}" destId="{09C379C4-3196-403A-8C26-D3484444E8D9}" srcOrd="0" destOrd="0" presId="urn:microsoft.com/office/officeart/2005/8/layout/vList2"/>
    <dgm:cxn modelId="{249FB428-6EC4-47C8-B997-41577B0468F5}" type="presOf" srcId="{83660417-EE54-4966-87BD-1CC2BB327DB0}" destId="{2C47C287-412A-4736-8D35-26A7494271DB}" srcOrd="0" destOrd="0" presId="urn:microsoft.com/office/officeart/2005/8/layout/vList2"/>
    <dgm:cxn modelId="{0EFF832C-59F5-4C9A-B8F8-3478238091A5}" srcId="{79AEC10E-2937-44D5-91D1-5EE1B3D092D1}" destId="{83660417-EE54-4966-87BD-1CC2BB327DB0}" srcOrd="3" destOrd="0" parTransId="{6A7EC151-418A-4D30-AFE7-52C34D8E05E3}" sibTransId="{2FC48A31-461D-4699-9029-8DE12C1FC431}"/>
    <dgm:cxn modelId="{3CDAEE79-C65C-4EFD-A1E0-329F25497FDA}" type="presOf" srcId="{1C411228-E890-4544-8962-79AC57F9AC7F}" destId="{2A4A583C-3CAB-4670-92B8-FB5FB4DF0E4A}" srcOrd="0" destOrd="0" presId="urn:microsoft.com/office/officeart/2005/8/layout/vList2"/>
    <dgm:cxn modelId="{D0BC111B-4742-436D-9353-ED97AD15085A}" type="presOf" srcId="{4467D124-485E-4657-A5C4-F16C84107B14}" destId="{1B6190B2-539B-4E96-999B-8DCB04615109}" srcOrd="0" destOrd="0" presId="urn:microsoft.com/office/officeart/2005/8/layout/vList2"/>
    <dgm:cxn modelId="{C631B076-68C5-43BB-BFFD-CD07641A56D7}" type="presOf" srcId="{79AEC10E-2937-44D5-91D1-5EE1B3D092D1}" destId="{B507E14E-F4D6-446B-98A5-4002AEA782DC}" srcOrd="0" destOrd="0" presId="urn:microsoft.com/office/officeart/2005/8/layout/vList2"/>
    <dgm:cxn modelId="{493B2120-63F1-45AC-92DD-365850ACFC70}" srcId="{79AEC10E-2937-44D5-91D1-5EE1B3D092D1}" destId="{1C411228-E890-4544-8962-79AC57F9AC7F}" srcOrd="1" destOrd="0" parTransId="{EFFBA721-C5E9-439E-9151-51BC84A69B81}" sibTransId="{1FA51D75-ACC8-4C44-9B2A-60E59D1B2F19}"/>
    <dgm:cxn modelId="{A684418A-C410-4785-A63D-81B8486C1736}" srcId="{79AEC10E-2937-44D5-91D1-5EE1B3D092D1}" destId="{4467D124-485E-4657-A5C4-F16C84107B14}" srcOrd="0" destOrd="0" parTransId="{B171150C-E674-4B52-A4E2-0D9A271CA3A1}" sibTransId="{197BDA46-4219-45FE-BF5F-00D292EFCC7B}"/>
    <dgm:cxn modelId="{754703F9-8BA0-4D0D-AF8B-88BD367D0899}" srcId="{79AEC10E-2937-44D5-91D1-5EE1B3D092D1}" destId="{2C7824E6-28A8-4693-A64D-2FE321C0C9A8}" srcOrd="2" destOrd="0" parTransId="{E3B22227-4F3D-4D9E-9C78-080BE907FFE8}" sibTransId="{B670F46B-A7C0-4435-BA93-17AFD29D2DFF}"/>
    <dgm:cxn modelId="{6FAF1A07-F725-4801-9523-FDBD91069C37}" type="presParOf" srcId="{B507E14E-F4D6-446B-98A5-4002AEA782DC}" destId="{1B6190B2-539B-4E96-999B-8DCB04615109}" srcOrd="0" destOrd="0" presId="urn:microsoft.com/office/officeart/2005/8/layout/vList2"/>
    <dgm:cxn modelId="{A2C683DE-E492-4F49-AC1A-992E11903BDF}" type="presParOf" srcId="{B507E14E-F4D6-446B-98A5-4002AEA782DC}" destId="{99B4DAAB-C465-45A0-A4A6-9698D84E94A7}" srcOrd="1" destOrd="0" presId="urn:microsoft.com/office/officeart/2005/8/layout/vList2"/>
    <dgm:cxn modelId="{9B7FA822-400F-4CB5-998D-B3523AE397DE}" type="presParOf" srcId="{B507E14E-F4D6-446B-98A5-4002AEA782DC}" destId="{2A4A583C-3CAB-4670-92B8-FB5FB4DF0E4A}" srcOrd="2" destOrd="0" presId="urn:microsoft.com/office/officeart/2005/8/layout/vList2"/>
    <dgm:cxn modelId="{E8AEA593-9274-4252-97E6-ADCD9EB6BEAD}" type="presParOf" srcId="{B507E14E-F4D6-446B-98A5-4002AEA782DC}" destId="{12A7496F-67F7-4BA3-B136-B2AD2064FD63}" srcOrd="3" destOrd="0" presId="urn:microsoft.com/office/officeart/2005/8/layout/vList2"/>
    <dgm:cxn modelId="{0064FA43-C754-439E-84A5-F13A907005CE}" type="presParOf" srcId="{B507E14E-F4D6-446B-98A5-4002AEA782DC}" destId="{09C379C4-3196-403A-8C26-D3484444E8D9}" srcOrd="4" destOrd="0" presId="urn:microsoft.com/office/officeart/2005/8/layout/vList2"/>
    <dgm:cxn modelId="{63F139B2-33C0-4577-A150-3C127CD153C1}" type="presParOf" srcId="{B507E14E-F4D6-446B-98A5-4002AEA782DC}" destId="{14D37306-0A1E-4ED3-9E16-70EED68A2BAD}" srcOrd="5" destOrd="0" presId="urn:microsoft.com/office/officeart/2005/8/layout/vList2"/>
    <dgm:cxn modelId="{87BDCB12-D61A-4F6A-A852-6F13F8132B72}" type="presParOf" srcId="{B507E14E-F4D6-446B-98A5-4002AEA782DC}" destId="{2C47C287-412A-4736-8D35-26A7494271D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3F36C7-C0CB-4037-A86A-BE8E3F6851F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3D6A7E02-07B1-4273-B54A-112C8F2B7275}">
      <dgm:prSet custT="1"/>
      <dgm:spPr>
        <a:solidFill>
          <a:srgbClr val="FBF7E5"/>
        </a:solidFill>
        <a:ln>
          <a:noFill/>
        </a:ln>
      </dgm:spPr>
      <dgm:t>
        <a:bodyPr/>
        <a:lstStyle/>
        <a:p>
          <a:pPr rtl="0"/>
          <a:r>
            <a:rPr lang="de-DE" sz="2000" b="1" dirty="0">
              <a:solidFill>
                <a:srgbClr val="50AF47"/>
              </a:solidFill>
            </a:rPr>
            <a:t>A: Permanent </a:t>
          </a:r>
          <a:r>
            <a:rPr lang="de-DE" sz="2000" b="1" dirty="0" err="1">
              <a:solidFill>
                <a:srgbClr val="50AF47"/>
              </a:solidFill>
            </a:rPr>
            <a:t>Electric</a:t>
          </a:r>
          <a:r>
            <a:rPr lang="de-DE" sz="2000" b="1" dirty="0">
              <a:solidFill>
                <a:srgbClr val="50AF47"/>
              </a:solidFill>
            </a:rPr>
            <a:t> Cycle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D725B2A-E223-4AAB-85DC-241A77E53226}" type="parTrans" cxnId="{3EC74AD7-4589-4F47-9B9B-E71EECFADC2C}">
      <dgm:prSet/>
      <dgm:spPr/>
      <dgm:t>
        <a:bodyPr/>
        <a:lstStyle/>
        <a:p>
          <a:endParaRPr lang="de-DE" sz="2000" b="1">
            <a:solidFill>
              <a:srgbClr val="663054"/>
            </a:solidFill>
          </a:endParaRPr>
        </a:p>
      </dgm:t>
    </dgm:pt>
    <dgm:pt modelId="{18D9EB37-33D1-43B8-8445-F66351A9ACAC}" type="sibTrans" cxnId="{3EC74AD7-4589-4F47-9B9B-E71EECFADC2C}">
      <dgm:prSet/>
      <dgm:spPr/>
      <dgm:t>
        <a:bodyPr/>
        <a:lstStyle/>
        <a:p>
          <a:endParaRPr lang="de-DE" sz="2000" b="1">
            <a:solidFill>
              <a:srgbClr val="663054"/>
            </a:solidFill>
          </a:endParaRPr>
        </a:p>
      </dgm:t>
    </dgm:pt>
    <dgm:pt modelId="{49EAEF33-C34B-4F97-9778-3D59014E1445}">
      <dgm:prSet custT="1"/>
      <dgm:spPr>
        <a:solidFill>
          <a:srgbClr val="FBF7E5"/>
        </a:solidFill>
        <a:ln>
          <a:noFill/>
        </a:ln>
      </dgm:spPr>
      <dgm:t>
        <a:bodyPr/>
        <a:lstStyle/>
        <a:p>
          <a:pPr rtl="0"/>
          <a:r>
            <a:rPr lang="de-DE" sz="2000" b="1" dirty="0">
              <a:solidFill>
                <a:srgbClr val="50AF47"/>
              </a:solidFill>
            </a:rPr>
            <a:t>B: Pedal </a:t>
          </a:r>
          <a:r>
            <a:rPr lang="de-DE" sz="2000" b="1" dirty="0" err="1">
              <a:solidFill>
                <a:srgbClr val="50AF47"/>
              </a:solidFill>
            </a:rPr>
            <a:t>Electric</a:t>
          </a:r>
          <a:r>
            <a:rPr lang="de-DE" sz="2000" b="1" dirty="0">
              <a:solidFill>
                <a:srgbClr val="50AF47"/>
              </a:solidFill>
            </a:rPr>
            <a:t> Control</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CC436B0-FFBC-457F-B5CF-5FD9463F7C52}" type="parTrans" cxnId="{C4A5F3A5-0038-4DB4-B03D-1487745E9CE0}">
      <dgm:prSet/>
      <dgm:spPr/>
      <dgm:t>
        <a:bodyPr/>
        <a:lstStyle/>
        <a:p>
          <a:endParaRPr lang="de-DE" sz="2000" b="1">
            <a:solidFill>
              <a:srgbClr val="663054"/>
            </a:solidFill>
          </a:endParaRPr>
        </a:p>
      </dgm:t>
    </dgm:pt>
    <dgm:pt modelId="{934CA9D0-1418-481E-A9C7-AE13D4FCA585}" type="sibTrans" cxnId="{C4A5F3A5-0038-4DB4-B03D-1487745E9CE0}">
      <dgm:prSet/>
      <dgm:spPr/>
      <dgm:t>
        <a:bodyPr/>
        <a:lstStyle/>
        <a:p>
          <a:endParaRPr lang="de-DE" sz="2000" b="1">
            <a:solidFill>
              <a:srgbClr val="663054"/>
            </a:solidFill>
          </a:endParaRPr>
        </a:p>
      </dgm:t>
    </dgm:pt>
    <dgm:pt modelId="{1CFF320D-349B-4972-B351-9A4D15541C3E}">
      <dgm:prSet custT="1"/>
      <dgm:spPr>
        <a:solidFill>
          <a:srgbClr val="FBF7E5"/>
        </a:solidFill>
        <a:ln>
          <a:noFill/>
        </a:ln>
      </dgm:spPr>
      <dgm:t>
        <a:bodyPr/>
        <a:lstStyle/>
        <a:p>
          <a:pPr rtl="0"/>
          <a:r>
            <a:rPr lang="de-DE" sz="2000" b="1" dirty="0">
              <a:solidFill>
                <a:srgbClr val="50AF47"/>
              </a:solidFill>
            </a:rPr>
            <a:t>C: Pedal </a:t>
          </a:r>
          <a:r>
            <a:rPr lang="de-DE" sz="2000" b="1" dirty="0" err="1">
              <a:solidFill>
                <a:srgbClr val="50AF47"/>
              </a:solidFill>
            </a:rPr>
            <a:t>Electric</a:t>
          </a:r>
          <a:r>
            <a:rPr lang="de-DE" sz="2000" b="1" dirty="0">
              <a:solidFill>
                <a:srgbClr val="50AF47"/>
              </a:solidFill>
            </a:rPr>
            <a:t> Cycle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0CBA7AF-99FD-49E7-AFAD-D8B2ADC99918}" type="parTrans" cxnId="{D889D126-E544-47D5-8CF3-95A860D71E00}">
      <dgm:prSet/>
      <dgm:spPr/>
      <dgm:t>
        <a:bodyPr/>
        <a:lstStyle/>
        <a:p>
          <a:endParaRPr lang="de-DE" sz="2000" b="1">
            <a:solidFill>
              <a:srgbClr val="663054"/>
            </a:solidFill>
          </a:endParaRPr>
        </a:p>
      </dgm:t>
    </dgm:pt>
    <dgm:pt modelId="{B09C7E02-1866-4BB9-BE0E-0E6A05E60AAE}" type="sibTrans" cxnId="{D889D126-E544-47D5-8CF3-95A860D71E00}">
      <dgm:prSet/>
      <dgm:spPr/>
      <dgm:t>
        <a:bodyPr/>
        <a:lstStyle/>
        <a:p>
          <a:endParaRPr lang="de-DE" sz="2000" b="1">
            <a:solidFill>
              <a:srgbClr val="663054"/>
            </a:solidFill>
          </a:endParaRPr>
        </a:p>
      </dgm:t>
    </dgm:pt>
    <dgm:pt modelId="{809D022B-CAD8-4267-84C2-2E2CF51A99A1}">
      <dgm:prSet custT="1"/>
      <dgm:spPr>
        <a:solidFill>
          <a:srgbClr val="FBF7E5"/>
        </a:solidFill>
        <a:ln>
          <a:noFill/>
        </a:ln>
      </dgm:spPr>
      <dgm:t>
        <a:bodyPr/>
        <a:lstStyle/>
        <a:p>
          <a:pPr rtl="0"/>
          <a:r>
            <a:rPr lang="de-DE" sz="2000" b="1">
              <a:solidFill>
                <a:srgbClr val="50AF47"/>
              </a:solidFill>
            </a:rPr>
            <a:t>D: Power Energy Cycle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9357C38-2137-435D-AC67-D41C9528EEB4}" type="parTrans" cxnId="{238E7CBC-779D-4C6B-AA36-6AB5F804508A}">
      <dgm:prSet/>
      <dgm:spPr/>
      <dgm:t>
        <a:bodyPr/>
        <a:lstStyle/>
        <a:p>
          <a:endParaRPr lang="de-DE" sz="2000" b="1">
            <a:solidFill>
              <a:srgbClr val="663054"/>
            </a:solidFill>
          </a:endParaRPr>
        </a:p>
      </dgm:t>
    </dgm:pt>
    <dgm:pt modelId="{10B86DE4-C92B-4945-9FB4-8F902201C7D4}" type="sibTrans" cxnId="{238E7CBC-779D-4C6B-AA36-6AB5F804508A}">
      <dgm:prSet/>
      <dgm:spPr/>
      <dgm:t>
        <a:bodyPr/>
        <a:lstStyle/>
        <a:p>
          <a:endParaRPr lang="de-DE" sz="2000" b="1">
            <a:solidFill>
              <a:srgbClr val="663054"/>
            </a:solidFill>
          </a:endParaRPr>
        </a:p>
      </dgm:t>
    </dgm:pt>
    <dgm:pt modelId="{06EF970D-6456-41E8-9C0C-E91246494405}" type="pres">
      <dgm:prSet presAssocID="{AA3F36C7-C0CB-4037-A86A-BE8E3F6851F5}" presName="linear" presStyleCnt="0">
        <dgm:presLayoutVars>
          <dgm:animLvl val="lvl"/>
          <dgm:resizeHandles val="exact"/>
        </dgm:presLayoutVars>
      </dgm:prSet>
      <dgm:spPr/>
      <dgm:t>
        <a:bodyPr/>
        <a:lstStyle/>
        <a:p>
          <a:endParaRPr lang="de-DE"/>
        </a:p>
      </dgm:t>
    </dgm:pt>
    <dgm:pt modelId="{15B85A7E-31A1-4E77-8B7D-0C6A3EDAA80A}" type="pres">
      <dgm:prSet presAssocID="{3D6A7E02-07B1-4273-B54A-112C8F2B7275}" presName="parentText" presStyleLbl="node1" presStyleIdx="0" presStyleCnt="4">
        <dgm:presLayoutVars>
          <dgm:chMax val="0"/>
          <dgm:bulletEnabled val="1"/>
        </dgm:presLayoutVars>
      </dgm:prSet>
      <dgm:spPr/>
      <dgm:t>
        <a:bodyPr/>
        <a:lstStyle/>
        <a:p>
          <a:endParaRPr lang="de-DE"/>
        </a:p>
      </dgm:t>
    </dgm:pt>
    <dgm:pt modelId="{8140A497-2C1B-4445-8AD5-997A55E8569C}" type="pres">
      <dgm:prSet presAssocID="{18D9EB37-33D1-43B8-8445-F66351A9ACAC}" presName="spacer" presStyleCnt="0"/>
      <dgm:spPr/>
    </dgm:pt>
    <dgm:pt modelId="{CB7B6E39-996A-4525-BCD6-1BA5CCAF049B}" type="pres">
      <dgm:prSet presAssocID="{49EAEF33-C34B-4F97-9778-3D59014E1445}" presName="parentText" presStyleLbl="node1" presStyleIdx="1" presStyleCnt="4">
        <dgm:presLayoutVars>
          <dgm:chMax val="0"/>
          <dgm:bulletEnabled val="1"/>
        </dgm:presLayoutVars>
      </dgm:prSet>
      <dgm:spPr/>
      <dgm:t>
        <a:bodyPr/>
        <a:lstStyle/>
        <a:p>
          <a:endParaRPr lang="de-DE"/>
        </a:p>
      </dgm:t>
    </dgm:pt>
    <dgm:pt modelId="{F5384102-3A57-49A4-9953-AC59A407E2F4}" type="pres">
      <dgm:prSet presAssocID="{934CA9D0-1418-481E-A9C7-AE13D4FCA585}" presName="spacer" presStyleCnt="0"/>
      <dgm:spPr/>
    </dgm:pt>
    <dgm:pt modelId="{CBEF2D80-56EE-4B34-8A77-31EEA6EDC106}" type="pres">
      <dgm:prSet presAssocID="{1CFF320D-349B-4972-B351-9A4D15541C3E}" presName="parentText" presStyleLbl="node1" presStyleIdx="2" presStyleCnt="4">
        <dgm:presLayoutVars>
          <dgm:chMax val="0"/>
          <dgm:bulletEnabled val="1"/>
        </dgm:presLayoutVars>
      </dgm:prSet>
      <dgm:spPr/>
      <dgm:t>
        <a:bodyPr/>
        <a:lstStyle/>
        <a:p>
          <a:endParaRPr lang="de-DE"/>
        </a:p>
      </dgm:t>
    </dgm:pt>
    <dgm:pt modelId="{4363F7A0-269D-4E30-ACBE-78E2CE1EB5AC}" type="pres">
      <dgm:prSet presAssocID="{B09C7E02-1866-4BB9-BE0E-0E6A05E60AAE}" presName="spacer" presStyleCnt="0"/>
      <dgm:spPr/>
    </dgm:pt>
    <dgm:pt modelId="{5EF35449-0E4E-40B6-ADC5-19F9B8EF8CF8}" type="pres">
      <dgm:prSet presAssocID="{809D022B-CAD8-4267-84C2-2E2CF51A99A1}" presName="parentText" presStyleLbl="node1" presStyleIdx="3" presStyleCnt="4">
        <dgm:presLayoutVars>
          <dgm:chMax val="0"/>
          <dgm:bulletEnabled val="1"/>
        </dgm:presLayoutVars>
      </dgm:prSet>
      <dgm:spPr/>
      <dgm:t>
        <a:bodyPr/>
        <a:lstStyle/>
        <a:p>
          <a:endParaRPr lang="de-DE"/>
        </a:p>
      </dgm:t>
    </dgm:pt>
  </dgm:ptLst>
  <dgm:cxnLst>
    <dgm:cxn modelId="{EE1A366E-B22B-4951-A87C-6F503833928E}" type="presOf" srcId="{1CFF320D-349B-4972-B351-9A4D15541C3E}" destId="{CBEF2D80-56EE-4B34-8A77-31EEA6EDC106}" srcOrd="0" destOrd="0" presId="urn:microsoft.com/office/officeart/2005/8/layout/vList2"/>
    <dgm:cxn modelId="{C4A5F3A5-0038-4DB4-B03D-1487745E9CE0}" srcId="{AA3F36C7-C0CB-4037-A86A-BE8E3F6851F5}" destId="{49EAEF33-C34B-4F97-9778-3D59014E1445}" srcOrd="1" destOrd="0" parTransId="{BCC436B0-FFBC-457F-B5CF-5FD9463F7C52}" sibTransId="{934CA9D0-1418-481E-A9C7-AE13D4FCA585}"/>
    <dgm:cxn modelId="{238E7CBC-779D-4C6B-AA36-6AB5F804508A}" srcId="{AA3F36C7-C0CB-4037-A86A-BE8E3F6851F5}" destId="{809D022B-CAD8-4267-84C2-2E2CF51A99A1}" srcOrd="3" destOrd="0" parTransId="{39357C38-2137-435D-AC67-D41C9528EEB4}" sibTransId="{10B86DE4-C92B-4945-9FB4-8F902201C7D4}"/>
    <dgm:cxn modelId="{E744CCDC-F46C-43E7-9045-139737A89CC0}" type="presOf" srcId="{3D6A7E02-07B1-4273-B54A-112C8F2B7275}" destId="{15B85A7E-31A1-4E77-8B7D-0C6A3EDAA80A}" srcOrd="0" destOrd="0" presId="urn:microsoft.com/office/officeart/2005/8/layout/vList2"/>
    <dgm:cxn modelId="{DA13AEA7-FD98-463D-9C5C-E87D1B931C67}" type="presOf" srcId="{49EAEF33-C34B-4F97-9778-3D59014E1445}" destId="{CB7B6E39-996A-4525-BCD6-1BA5CCAF049B}" srcOrd="0" destOrd="0" presId="urn:microsoft.com/office/officeart/2005/8/layout/vList2"/>
    <dgm:cxn modelId="{D889D126-E544-47D5-8CF3-95A860D71E00}" srcId="{AA3F36C7-C0CB-4037-A86A-BE8E3F6851F5}" destId="{1CFF320D-349B-4972-B351-9A4D15541C3E}" srcOrd="2" destOrd="0" parTransId="{60CBA7AF-99FD-49E7-AFAD-D8B2ADC99918}" sibTransId="{B09C7E02-1866-4BB9-BE0E-0E6A05E60AAE}"/>
    <dgm:cxn modelId="{A7266F8B-E9A7-46FC-ADD3-63D716827AAE}" type="presOf" srcId="{809D022B-CAD8-4267-84C2-2E2CF51A99A1}" destId="{5EF35449-0E4E-40B6-ADC5-19F9B8EF8CF8}" srcOrd="0" destOrd="0" presId="urn:microsoft.com/office/officeart/2005/8/layout/vList2"/>
    <dgm:cxn modelId="{3EC74AD7-4589-4F47-9B9B-E71EECFADC2C}" srcId="{AA3F36C7-C0CB-4037-A86A-BE8E3F6851F5}" destId="{3D6A7E02-07B1-4273-B54A-112C8F2B7275}" srcOrd="0" destOrd="0" parTransId="{7D725B2A-E223-4AAB-85DC-241A77E53226}" sibTransId="{18D9EB37-33D1-43B8-8445-F66351A9ACAC}"/>
    <dgm:cxn modelId="{93E557C2-3AA1-4C58-80E4-0A7042D59447}" type="presOf" srcId="{AA3F36C7-C0CB-4037-A86A-BE8E3F6851F5}" destId="{06EF970D-6456-41E8-9C0C-E91246494405}" srcOrd="0" destOrd="0" presId="urn:microsoft.com/office/officeart/2005/8/layout/vList2"/>
    <dgm:cxn modelId="{6A0CDA9F-DBA9-46B3-B63D-6FB77B676E87}" type="presParOf" srcId="{06EF970D-6456-41E8-9C0C-E91246494405}" destId="{15B85A7E-31A1-4E77-8B7D-0C6A3EDAA80A}" srcOrd="0" destOrd="0" presId="urn:microsoft.com/office/officeart/2005/8/layout/vList2"/>
    <dgm:cxn modelId="{D395676F-7DB9-4AA7-82A4-D1079452EB22}" type="presParOf" srcId="{06EF970D-6456-41E8-9C0C-E91246494405}" destId="{8140A497-2C1B-4445-8AD5-997A55E8569C}" srcOrd="1" destOrd="0" presId="urn:microsoft.com/office/officeart/2005/8/layout/vList2"/>
    <dgm:cxn modelId="{A27AD24D-15B5-4D1D-B016-CFDAAE8B2379}" type="presParOf" srcId="{06EF970D-6456-41E8-9C0C-E91246494405}" destId="{CB7B6E39-996A-4525-BCD6-1BA5CCAF049B}" srcOrd="2" destOrd="0" presId="urn:microsoft.com/office/officeart/2005/8/layout/vList2"/>
    <dgm:cxn modelId="{F908AF7A-8F2E-4BA1-974D-A10BAACC1C74}" type="presParOf" srcId="{06EF970D-6456-41E8-9C0C-E91246494405}" destId="{F5384102-3A57-49A4-9953-AC59A407E2F4}" srcOrd="3" destOrd="0" presId="urn:microsoft.com/office/officeart/2005/8/layout/vList2"/>
    <dgm:cxn modelId="{E73005E3-CD42-4AB7-AD54-DC94D07BEF3B}" type="presParOf" srcId="{06EF970D-6456-41E8-9C0C-E91246494405}" destId="{CBEF2D80-56EE-4B34-8A77-31EEA6EDC106}" srcOrd="4" destOrd="0" presId="urn:microsoft.com/office/officeart/2005/8/layout/vList2"/>
    <dgm:cxn modelId="{0B15E001-7CC7-43B5-B274-0BB9B7B797AF}" type="presParOf" srcId="{06EF970D-6456-41E8-9C0C-E91246494405}" destId="{4363F7A0-269D-4E30-ACBE-78E2CE1EB5AC}" srcOrd="5" destOrd="0" presId="urn:microsoft.com/office/officeart/2005/8/layout/vList2"/>
    <dgm:cxn modelId="{6FDB7536-3949-4EAA-A688-1401E480D781}" type="presParOf" srcId="{06EF970D-6456-41E8-9C0C-E91246494405}" destId="{5EF35449-0E4E-40B6-ADC5-19F9B8EF8CF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1D1266-27CA-441C-ADA6-6C5DCA8F79A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61C9D45A-B3DF-41F3-8E2B-C3041A72B5BD}">
      <dgm:prSet custT="1"/>
      <dgm:spPr>
        <a:solidFill>
          <a:srgbClr val="FBF7E5"/>
        </a:solidFill>
        <a:ln>
          <a:noFill/>
        </a:ln>
      </dgm:spPr>
      <dgm:t>
        <a:bodyPr/>
        <a:lstStyle/>
        <a:p>
          <a:pPr rtl="0"/>
          <a:r>
            <a:rPr lang="de-DE" sz="2000" b="1" dirty="0">
              <a:solidFill>
                <a:srgbClr val="50AF47"/>
              </a:solidFill>
            </a:rPr>
            <a:t>A: Frei wählbare Musik</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94EAD9B-0DE7-4D9B-B6FB-A5F16081ECAF}" type="parTrans" cxnId="{191C5C1C-6278-4813-8C74-5E5E68CD00CB}">
      <dgm:prSet/>
      <dgm:spPr/>
      <dgm:t>
        <a:bodyPr/>
        <a:lstStyle/>
        <a:p>
          <a:endParaRPr lang="de-DE" sz="2000" b="1">
            <a:solidFill>
              <a:srgbClr val="50AF47"/>
            </a:solidFill>
          </a:endParaRPr>
        </a:p>
      </dgm:t>
    </dgm:pt>
    <dgm:pt modelId="{39DA2394-C050-4F65-AC51-ABDE3A85D65D}" type="sibTrans" cxnId="{191C5C1C-6278-4813-8C74-5E5E68CD00CB}">
      <dgm:prSet/>
      <dgm:spPr/>
      <dgm:t>
        <a:bodyPr/>
        <a:lstStyle/>
        <a:p>
          <a:endParaRPr lang="de-DE" sz="2000" b="1">
            <a:solidFill>
              <a:srgbClr val="50AF47"/>
            </a:solidFill>
          </a:endParaRPr>
        </a:p>
      </dgm:t>
    </dgm:pt>
    <dgm:pt modelId="{431FBBAF-F477-42A9-8184-ABB9D52426AC}">
      <dgm:prSet custT="1"/>
      <dgm:spPr>
        <a:solidFill>
          <a:srgbClr val="FBF7E5"/>
        </a:solidFill>
        <a:ln>
          <a:noFill/>
        </a:ln>
      </dgm:spPr>
      <dgm:t>
        <a:bodyPr/>
        <a:lstStyle/>
        <a:p>
          <a:pPr rtl="0"/>
          <a:r>
            <a:rPr lang="de-DE" sz="2000" b="1" dirty="0">
              <a:solidFill>
                <a:srgbClr val="50AF47"/>
              </a:solidFill>
            </a:rPr>
            <a:t>B: Dröhnender Sound eines Sportwagens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3CB4FE0-B29C-48F1-9B68-62AAE4E327E5}" type="parTrans" cxnId="{3B0413DE-1E76-403C-A606-0B3938C2D084}">
      <dgm:prSet/>
      <dgm:spPr/>
      <dgm:t>
        <a:bodyPr/>
        <a:lstStyle/>
        <a:p>
          <a:endParaRPr lang="de-DE" sz="2000" b="1">
            <a:solidFill>
              <a:srgbClr val="50AF47"/>
            </a:solidFill>
          </a:endParaRPr>
        </a:p>
      </dgm:t>
    </dgm:pt>
    <dgm:pt modelId="{9DE57433-3433-4978-81AD-BD15247C79EA}" type="sibTrans" cxnId="{3B0413DE-1E76-403C-A606-0B3938C2D084}">
      <dgm:prSet/>
      <dgm:spPr/>
      <dgm:t>
        <a:bodyPr/>
        <a:lstStyle/>
        <a:p>
          <a:endParaRPr lang="de-DE" sz="2000" b="1">
            <a:solidFill>
              <a:srgbClr val="50AF47"/>
            </a:solidFill>
          </a:endParaRPr>
        </a:p>
      </dgm:t>
    </dgm:pt>
    <dgm:pt modelId="{835F0B42-7D32-43B6-ADB0-AEFEFBD4DB76}">
      <dgm:prSet custT="1"/>
      <dgm:spPr>
        <a:solidFill>
          <a:srgbClr val="FBF7E5"/>
        </a:solidFill>
        <a:ln>
          <a:noFill/>
        </a:ln>
      </dgm:spPr>
      <dgm:t>
        <a:bodyPr/>
        <a:lstStyle/>
        <a:p>
          <a:pPr rtl="0"/>
          <a:r>
            <a:rPr lang="de-DE" sz="2000" b="1" dirty="0">
              <a:solidFill>
                <a:srgbClr val="50AF47"/>
              </a:solidFill>
            </a:rPr>
            <a:t>C: Vogelgezwitscher</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CC5966D-F7C7-45BE-9DED-58A86013BF42}" type="parTrans" cxnId="{EF55E587-DABE-4DD7-A898-082B9F03AD25}">
      <dgm:prSet/>
      <dgm:spPr/>
      <dgm:t>
        <a:bodyPr/>
        <a:lstStyle/>
        <a:p>
          <a:endParaRPr lang="de-DE" sz="2000" b="1">
            <a:solidFill>
              <a:srgbClr val="50AF47"/>
            </a:solidFill>
          </a:endParaRPr>
        </a:p>
      </dgm:t>
    </dgm:pt>
    <dgm:pt modelId="{41A39A43-E8AB-46EE-8854-A3B5E84177DD}" type="sibTrans" cxnId="{EF55E587-DABE-4DD7-A898-082B9F03AD25}">
      <dgm:prSet/>
      <dgm:spPr/>
      <dgm:t>
        <a:bodyPr/>
        <a:lstStyle/>
        <a:p>
          <a:endParaRPr lang="de-DE" sz="2000" b="1">
            <a:solidFill>
              <a:srgbClr val="50AF47"/>
            </a:solidFill>
          </a:endParaRPr>
        </a:p>
      </dgm:t>
    </dgm:pt>
    <dgm:pt modelId="{44C74CF7-8409-4CA2-B26D-597161363B2A}">
      <dgm:prSet custT="1"/>
      <dgm:spPr>
        <a:solidFill>
          <a:srgbClr val="FBF7E5"/>
        </a:solidFill>
        <a:ln>
          <a:noFill/>
        </a:ln>
      </dgm:spPr>
      <dgm:t>
        <a:bodyPr/>
        <a:lstStyle/>
        <a:p>
          <a:pPr rtl="0"/>
          <a:r>
            <a:rPr lang="de-DE" sz="2000" b="1" dirty="0">
              <a:solidFill>
                <a:srgbClr val="50AF47"/>
              </a:solidFill>
            </a:rPr>
            <a:t>D: Motorgeräusch eines Kleinwagens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2156AF-F3B3-4546-A7C9-4474C6E1854A}" type="parTrans" cxnId="{C9F02E8B-AD8B-491D-826A-2A3D336DB6C4}">
      <dgm:prSet/>
      <dgm:spPr/>
      <dgm:t>
        <a:bodyPr/>
        <a:lstStyle/>
        <a:p>
          <a:endParaRPr lang="de-DE" sz="2000" b="1">
            <a:solidFill>
              <a:srgbClr val="50AF47"/>
            </a:solidFill>
          </a:endParaRPr>
        </a:p>
      </dgm:t>
    </dgm:pt>
    <dgm:pt modelId="{D2BF6C0E-4C39-4B9D-B828-32D777D8D8B2}" type="sibTrans" cxnId="{C9F02E8B-AD8B-491D-826A-2A3D336DB6C4}">
      <dgm:prSet/>
      <dgm:spPr/>
      <dgm:t>
        <a:bodyPr/>
        <a:lstStyle/>
        <a:p>
          <a:endParaRPr lang="de-DE" sz="2000" b="1">
            <a:solidFill>
              <a:srgbClr val="50AF47"/>
            </a:solidFill>
          </a:endParaRPr>
        </a:p>
      </dgm:t>
    </dgm:pt>
    <dgm:pt modelId="{FCA777F1-9C2A-4933-B5A6-75CE737192B7}" type="pres">
      <dgm:prSet presAssocID="{1D1D1266-27CA-441C-ADA6-6C5DCA8F79A9}" presName="linear" presStyleCnt="0">
        <dgm:presLayoutVars>
          <dgm:animLvl val="lvl"/>
          <dgm:resizeHandles val="exact"/>
        </dgm:presLayoutVars>
      </dgm:prSet>
      <dgm:spPr/>
      <dgm:t>
        <a:bodyPr/>
        <a:lstStyle/>
        <a:p>
          <a:endParaRPr lang="de-DE"/>
        </a:p>
      </dgm:t>
    </dgm:pt>
    <dgm:pt modelId="{DA78CED1-1AFC-4CA3-9E6C-FC0F8B3C9230}" type="pres">
      <dgm:prSet presAssocID="{61C9D45A-B3DF-41F3-8E2B-C3041A72B5BD}" presName="parentText" presStyleLbl="node1" presStyleIdx="0" presStyleCnt="4">
        <dgm:presLayoutVars>
          <dgm:chMax val="0"/>
          <dgm:bulletEnabled val="1"/>
        </dgm:presLayoutVars>
      </dgm:prSet>
      <dgm:spPr/>
      <dgm:t>
        <a:bodyPr/>
        <a:lstStyle/>
        <a:p>
          <a:endParaRPr lang="de-DE"/>
        </a:p>
      </dgm:t>
    </dgm:pt>
    <dgm:pt modelId="{D0816DDF-F7EB-4AA7-9835-65E7AA418B02}" type="pres">
      <dgm:prSet presAssocID="{39DA2394-C050-4F65-AC51-ABDE3A85D65D}" presName="spacer" presStyleCnt="0"/>
      <dgm:spPr/>
    </dgm:pt>
    <dgm:pt modelId="{B0AF186E-2507-43C4-A779-40ADE6260216}" type="pres">
      <dgm:prSet presAssocID="{431FBBAF-F477-42A9-8184-ABB9D52426AC}" presName="parentText" presStyleLbl="node1" presStyleIdx="1" presStyleCnt="4">
        <dgm:presLayoutVars>
          <dgm:chMax val="0"/>
          <dgm:bulletEnabled val="1"/>
        </dgm:presLayoutVars>
      </dgm:prSet>
      <dgm:spPr/>
      <dgm:t>
        <a:bodyPr/>
        <a:lstStyle/>
        <a:p>
          <a:endParaRPr lang="de-DE"/>
        </a:p>
      </dgm:t>
    </dgm:pt>
    <dgm:pt modelId="{97F71951-C67C-4290-8C1C-443EEB719C6D}" type="pres">
      <dgm:prSet presAssocID="{9DE57433-3433-4978-81AD-BD15247C79EA}" presName="spacer" presStyleCnt="0"/>
      <dgm:spPr/>
    </dgm:pt>
    <dgm:pt modelId="{9FD25F63-038B-4313-9D4E-69025BCFFC9E}" type="pres">
      <dgm:prSet presAssocID="{835F0B42-7D32-43B6-ADB0-AEFEFBD4DB76}" presName="parentText" presStyleLbl="node1" presStyleIdx="2" presStyleCnt="4">
        <dgm:presLayoutVars>
          <dgm:chMax val="0"/>
          <dgm:bulletEnabled val="1"/>
        </dgm:presLayoutVars>
      </dgm:prSet>
      <dgm:spPr/>
      <dgm:t>
        <a:bodyPr/>
        <a:lstStyle/>
        <a:p>
          <a:endParaRPr lang="de-DE"/>
        </a:p>
      </dgm:t>
    </dgm:pt>
    <dgm:pt modelId="{83EAB36A-4097-4586-849D-2887317D5362}" type="pres">
      <dgm:prSet presAssocID="{41A39A43-E8AB-46EE-8854-A3B5E84177DD}" presName="spacer" presStyleCnt="0"/>
      <dgm:spPr/>
    </dgm:pt>
    <dgm:pt modelId="{11961E13-4B2A-4EC7-9F67-0637E18D9ADC}" type="pres">
      <dgm:prSet presAssocID="{44C74CF7-8409-4CA2-B26D-597161363B2A}" presName="parentText" presStyleLbl="node1" presStyleIdx="3" presStyleCnt="4">
        <dgm:presLayoutVars>
          <dgm:chMax val="0"/>
          <dgm:bulletEnabled val="1"/>
        </dgm:presLayoutVars>
      </dgm:prSet>
      <dgm:spPr/>
      <dgm:t>
        <a:bodyPr/>
        <a:lstStyle/>
        <a:p>
          <a:endParaRPr lang="de-DE"/>
        </a:p>
      </dgm:t>
    </dgm:pt>
  </dgm:ptLst>
  <dgm:cxnLst>
    <dgm:cxn modelId="{C9F02E8B-AD8B-491D-826A-2A3D336DB6C4}" srcId="{1D1D1266-27CA-441C-ADA6-6C5DCA8F79A9}" destId="{44C74CF7-8409-4CA2-B26D-597161363B2A}" srcOrd="3" destOrd="0" parTransId="{D62156AF-F3B3-4546-A7C9-4474C6E1854A}" sibTransId="{D2BF6C0E-4C39-4B9D-B828-32D777D8D8B2}"/>
    <dgm:cxn modelId="{A96E92B8-2DF9-4230-BA2F-4DA583861DFB}" type="presOf" srcId="{1D1D1266-27CA-441C-ADA6-6C5DCA8F79A9}" destId="{FCA777F1-9C2A-4933-B5A6-75CE737192B7}" srcOrd="0" destOrd="0" presId="urn:microsoft.com/office/officeart/2005/8/layout/vList2"/>
    <dgm:cxn modelId="{91D3E894-2884-4006-8998-3BD1C25B9C1F}" type="presOf" srcId="{835F0B42-7D32-43B6-ADB0-AEFEFBD4DB76}" destId="{9FD25F63-038B-4313-9D4E-69025BCFFC9E}" srcOrd="0" destOrd="0" presId="urn:microsoft.com/office/officeart/2005/8/layout/vList2"/>
    <dgm:cxn modelId="{191C5C1C-6278-4813-8C74-5E5E68CD00CB}" srcId="{1D1D1266-27CA-441C-ADA6-6C5DCA8F79A9}" destId="{61C9D45A-B3DF-41F3-8E2B-C3041A72B5BD}" srcOrd="0" destOrd="0" parTransId="{C94EAD9B-0DE7-4D9B-B6FB-A5F16081ECAF}" sibTransId="{39DA2394-C050-4F65-AC51-ABDE3A85D65D}"/>
    <dgm:cxn modelId="{B165763C-CF22-4CAE-8F83-E0E359B8EFED}" type="presOf" srcId="{44C74CF7-8409-4CA2-B26D-597161363B2A}" destId="{11961E13-4B2A-4EC7-9F67-0637E18D9ADC}" srcOrd="0" destOrd="0" presId="urn:microsoft.com/office/officeart/2005/8/layout/vList2"/>
    <dgm:cxn modelId="{3B0413DE-1E76-403C-A606-0B3938C2D084}" srcId="{1D1D1266-27CA-441C-ADA6-6C5DCA8F79A9}" destId="{431FBBAF-F477-42A9-8184-ABB9D52426AC}" srcOrd="1" destOrd="0" parTransId="{93CB4FE0-B29C-48F1-9B68-62AAE4E327E5}" sibTransId="{9DE57433-3433-4978-81AD-BD15247C79EA}"/>
    <dgm:cxn modelId="{82159046-C395-4225-9ADE-44CB60EC6F1C}" type="presOf" srcId="{431FBBAF-F477-42A9-8184-ABB9D52426AC}" destId="{B0AF186E-2507-43C4-A779-40ADE6260216}" srcOrd="0" destOrd="0" presId="urn:microsoft.com/office/officeart/2005/8/layout/vList2"/>
    <dgm:cxn modelId="{07FAEB7B-9DD9-40DC-B4ED-352AF43AE51E}" type="presOf" srcId="{61C9D45A-B3DF-41F3-8E2B-C3041A72B5BD}" destId="{DA78CED1-1AFC-4CA3-9E6C-FC0F8B3C9230}" srcOrd="0" destOrd="0" presId="urn:microsoft.com/office/officeart/2005/8/layout/vList2"/>
    <dgm:cxn modelId="{EF55E587-DABE-4DD7-A898-082B9F03AD25}" srcId="{1D1D1266-27CA-441C-ADA6-6C5DCA8F79A9}" destId="{835F0B42-7D32-43B6-ADB0-AEFEFBD4DB76}" srcOrd="2" destOrd="0" parTransId="{ECC5966D-F7C7-45BE-9DED-58A86013BF42}" sibTransId="{41A39A43-E8AB-46EE-8854-A3B5E84177DD}"/>
    <dgm:cxn modelId="{9894A092-41AD-4BA4-A1BC-46F448614F3C}" type="presParOf" srcId="{FCA777F1-9C2A-4933-B5A6-75CE737192B7}" destId="{DA78CED1-1AFC-4CA3-9E6C-FC0F8B3C9230}" srcOrd="0" destOrd="0" presId="urn:microsoft.com/office/officeart/2005/8/layout/vList2"/>
    <dgm:cxn modelId="{A615BF18-D4BE-47E0-BAB4-CB67263F1B8D}" type="presParOf" srcId="{FCA777F1-9C2A-4933-B5A6-75CE737192B7}" destId="{D0816DDF-F7EB-4AA7-9835-65E7AA418B02}" srcOrd="1" destOrd="0" presId="urn:microsoft.com/office/officeart/2005/8/layout/vList2"/>
    <dgm:cxn modelId="{BF4BA740-290C-43DF-AB39-0F09FDCF4824}" type="presParOf" srcId="{FCA777F1-9C2A-4933-B5A6-75CE737192B7}" destId="{B0AF186E-2507-43C4-A779-40ADE6260216}" srcOrd="2" destOrd="0" presId="urn:microsoft.com/office/officeart/2005/8/layout/vList2"/>
    <dgm:cxn modelId="{6FF37C6C-7DED-4E4E-8390-6C1DEB1507A8}" type="presParOf" srcId="{FCA777F1-9C2A-4933-B5A6-75CE737192B7}" destId="{97F71951-C67C-4290-8C1C-443EEB719C6D}" srcOrd="3" destOrd="0" presId="urn:microsoft.com/office/officeart/2005/8/layout/vList2"/>
    <dgm:cxn modelId="{5D594408-4D98-4F60-913A-46B5019E6B59}" type="presParOf" srcId="{FCA777F1-9C2A-4933-B5A6-75CE737192B7}" destId="{9FD25F63-038B-4313-9D4E-69025BCFFC9E}" srcOrd="4" destOrd="0" presId="urn:microsoft.com/office/officeart/2005/8/layout/vList2"/>
    <dgm:cxn modelId="{74B89409-2EAB-4F5D-A9B3-965A0432BCC8}" type="presParOf" srcId="{FCA777F1-9C2A-4933-B5A6-75CE737192B7}" destId="{83EAB36A-4097-4586-849D-2887317D5362}" srcOrd="5" destOrd="0" presId="urn:microsoft.com/office/officeart/2005/8/layout/vList2"/>
    <dgm:cxn modelId="{5CF31A6E-81BA-4FF2-AD9B-F54A8456399C}" type="presParOf" srcId="{FCA777F1-9C2A-4933-B5A6-75CE737192B7}" destId="{11961E13-4B2A-4EC7-9F67-0637E18D9ADC}"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7C9D35-D6BF-4029-B357-C4529D73EB7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DE202F3C-DA3D-41D1-AE47-799A92F54B48}">
      <dgm:prSet custT="1"/>
      <dgm:spPr>
        <a:solidFill>
          <a:srgbClr val="FBF7E5"/>
        </a:solidFill>
        <a:ln>
          <a:noFill/>
        </a:ln>
      </dgm:spPr>
      <dgm:t>
        <a:bodyPr/>
        <a:lstStyle/>
        <a:p>
          <a:pPr rtl="0"/>
          <a:r>
            <a:rPr lang="de-DE" sz="2000" b="1" dirty="0">
              <a:solidFill>
                <a:srgbClr val="50AF47"/>
              </a:solidFill>
            </a:rPr>
            <a:t>A: Auf der Busspur fahren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4CD36D7-451E-4F50-ACF6-AF890DD447F3}" type="parTrans" cxnId="{88DFE352-AD86-40A5-A228-C3E9343E5DFD}">
      <dgm:prSet/>
      <dgm:spPr/>
      <dgm:t>
        <a:bodyPr/>
        <a:lstStyle/>
        <a:p>
          <a:endParaRPr lang="de-DE" sz="2000" b="1">
            <a:solidFill>
              <a:srgbClr val="663054"/>
            </a:solidFill>
          </a:endParaRPr>
        </a:p>
      </dgm:t>
    </dgm:pt>
    <dgm:pt modelId="{DB38C474-215E-4AF2-A142-6C7BBE24E164}" type="sibTrans" cxnId="{88DFE352-AD86-40A5-A228-C3E9343E5DFD}">
      <dgm:prSet/>
      <dgm:spPr/>
      <dgm:t>
        <a:bodyPr/>
        <a:lstStyle/>
        <a:p>
          <a:endParaRPr lang="de-DE" sz="2000" b="1">
            <a:solidFill>
              <a:srgbClr val="663054"/>
            </a:solidFill>
          </a:endParaRPr>
        </a:p>
      </dgm:t>
    </dgm:pt>
    <dgm:pt modelId="{AE9B6532-750F-47E6-B764-75C99EBFCB5F}">
      <dgm:prSet custT="1"/>
      <dgm:spPr>
        <a:solidFill>
          <a:srgbClr val="FBF7E5"/>
        </a:solidFill>
        <a:ln>
          <a:noFill/>
        </a:ln>
      </dgm:spPr>
      <dgm:t>
        <a:bodyPr/>
        <a:lstStyle/>
        <a:p>
          <a:pPr rtl="0"/>
          <a:r>
            <a:rPr lang="de-DE" sz="2000" b="1" dirty="0">
              <a:solidFill>
                <a:srgbClr val="50AF47"/>
              </a:solidFill>
            </a:rPr>
            <a:t>B: E-Zigarette im Auto rauchen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705B980-C4D2-4B33-9BD7-201BBDBE272E}" type="parTrans" cxnId="{69DBCE88-1CF1-494E-BB57-A9A8EC04DE4A}">
      <dgm:prSet/>
      <dgm:spPr/>
      <dgm:t>
        <a:bodyPr/>
        <a:lstStyle/>
        <a:p>
          <a:endParaRPr lang="de-DE" sz="2000" b="1">
            <a:solidFill>
              <a:srgbClr val="663054"/>
            </a:solidFill>
          </a:endParaRPr>
        </a:p>
      </dgm:t>
    </dgm:pt>
    <dgm:pt modelId="{BA343639-3251-4406-BC35-E29EFCA3E3E5}" type="sibTrans" cxnId="{69DBCE88-1CF1-494E-BB57-A9A8EC04DE4A}">
      <dgm:prSet/>
      <dgm:spPr/>
      <dgm:t>
        <a:bodyPr/>
        <a:lstStyle/>
        <a:p>
          <a:endParaRPr lang="de-DE" sz="2000" b="1">
            <a:solidFill>
              <a:srgbClr val="663054"/>
            </a:solidFill>
          </a:endParaRPr>
        </a:p>
      </dgm:t>
    </dgm:pt>
    <dgm:pt modelId="{4012BBF0-8944-457E-84F5-410A57ECCFE9}">
      <dgm:prSet custT="1"/>
      <dgm:spPr>
        <a:solidFill>
          <a:srgbClr val="FBF7E5"/>
        </a:solidFill>
        <a:ln>
          <a:noFill/>
        </a:ln>
      </dgm:spPr>
      <dgm:t>
        <a:bodyPr/>
        <a:lstStyle/>
        <a:p>
          <a:pPr rtl="0"/>
          <a:r>
            <a:rPr lang="de-DE" sz="2000" b="1" dirty="0">
              <a:solidFill>
                <a:srgbClr val="50AF47"/>
              </a:solidFill>
            </a:rPr>
            <a:t>C: Umsonst tanken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D70EACF-DA6B-426A-ACEC-9305D93F0BCB}" type="parTrans" cxnId="{5BF656F6-4ADB-4A01-ABC4-B0EF35328575}">
      <dgm:prSet/>
      <dgm:spPr/>
      <dgm:t>
        <a:bodyPr/>
        <a:lstStyle/>
        <a:p>
          <a:endParaRPr lang="de-DE" sz="2000" b="1">
            <a:solidFill>
              <a:srgbClr val="663054"/>
            </a:solidFill>
          </a:endParaRPr>
        </a:p>
      </dgm:t>
    </dgm:pt>
    <dgm:pt modelId="{076339B4-2ACC-4E44-AFB8-82D2EC27D866}" type="sibTrans" cxnId="{5BF656F6-4ADB-4A01-ABC4-B0EF35328575}">
      <dgm:prSet/>
      <dgm:spPr/>
      <dgm:t>
        <a:bodyPr/>
        <a:lstStyle/>
        <a:p>
          <a:endParaRPr lang="de-DE" sz="2000" b="1">
            <a:solidFill>
              <a:srgbClr val="663054"/>
            </a:solidFill>
          </a:endParaRPr>
        </a:p>
      </dgm:t>
    </dgm:pt>
    <dgm:pt modelId="{8A499192-32C7-40FF-A3A2-4D4BAF8E9B23}">
      <dgm:prSet custT="1"/>
      <dgm:spPr>
        <a:solidFill>
          <a:srgbClr val="FBF7E5"/>
        </a:solidFill>
        <a:ln>
          <a:noFill/>
        </a:ln>
      </dgm:spPr>
      <dgm:t>
        <a:bodyPr/>
        <a:lstStyle/>
        <a:p>
          <a:pPr rtl="0"/>
          <a:r>
            <a:rPr lang="de-DE" sz="2000" b="1" dirty="0">
              <a:solidFill>
                <a:srgbClr val="50AF47"/>
              </a:solidFill>
            </a:rPr>
            <a:t>D: Bei freier Straße über rote Ampeln fahren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B8B7933-D59A-468A-9149-DA51686FC08B}" type="parTrans" cxnId="{12F05855-DE53-4FB4-B410-5F089B4D6370}">
      <dgm:prSet/>
      <dgm:spPr/>
      <dgm:t>
        <a:bodyPr/>
        <a:lstStyle/>
        <a:p>
          <a:endParaRPr lang="de-DE" sz="2000" b="1">
            <a:solidFill>
              <a:srgbClr val="663054"/>
            </a:solidFill>
          </a:endParaRPr>
        </a:p>
      </dgm:t>
    </dgm:pt>
    <dgm:pt modelId="{E3B1D7CD-E97E-4B1A-A3C1-E51EDFBA322F}" type="sibTrans" cxnId="{12F05855-DE53-4FB4-B410-5F089B4D6370}">
      <dgm:prSet/>
      <dgm:spPr/>
      <dgm:t>
        <a:bodyPr/>
        <a:lstStyle/>
        <a:p>
          <a:endParaRPr lang="de-DE" sz="2000" b="1">
            <a:solidFill>
              <a:srgbClr val="663054"/>
            </a:solidFill>
          </a:endParaRPr>
        </a:p>
      </dgm:t>
    </dgm:pt>
    <dgm:pt modelId="{8F484EF9-DB67-47B2-BCCF-E0B8EA167885}" type="pres">
      <dgm:prSet presAssocID="{A77C9D35-D6BF-4029-B357-C4529D73EB72}" presName="linear" presStyleCnt="0">
        <dgm:presLayoutVars>
          <dgm:animLvl val="lvl"/>
          <dgm:resizeHandles val="exact"/>
        </dgm:presLayoutVars>
      </dgm:prSet>
      <dgm:spPr/>
      <dgm:t>
        <a:bodyPr/>
        <a:lstStyle/>
        <a:p>
          <a:endParaRPr lang="de-DE"/>
        </a:p>
      </dgm:t>
    </dgm:pt>
    <dgm:pt modelId="{C9635261-9F47-4A95-BE99-E4FAA6560DF6}" type="pres">
      <dgm:prSet presAssocID="{DE202F3C-DA3D-41D1-AE47-799A92F54B48}" presName="parentText" presStyleLbl="node1" presStyleIdx="0" presStyleCnt="4">
        <dgm:presLayoutVars>
          <dgm:chMax val="0"/>
          <dgm:bulletEnabled val="1"/>
        </dgm:presLayoutVars>
      </dgm:prSet>
      <dgm:spPr/>
      <dgm:t>
        <a:bodyPr/>
        <a:lstStyle/>
        <a:p>
          <a:endParaRPr lang="de-DE"/>
        </a:p>
      </dgm:t>
    </dgm:pt>
    <dgm:pt modelId="{5EBFD154-095A-4E42-8DC9-F04AE72B866B}" type="pres">
      <dgm:prSet presAssocID="{DB38C474-215E-4AF2-A142-6C7BBE24E164}" presName="spacer" presStyleCnt="0"/>
      <dgm:spPr/>
    </dgm:pt>
    <dgm:pt modelId="{42D576A6-4DCA-4305-9AA1-5DAFE8B481B4}" type="pres">
      <dgm:prSet presAssocID="{AE9B6532-750F-47E6-B764-75C99EBFCB5F}" presName="parentText" presStyleLbl="node1" presStyleIdx="1" presStyleCnt="4">
        <dgm:presLayoutVars>
          <dgm:chMax val="0"/>
          <dgm:bulletEnabled val="1"/>
        </dgm:presLayoutVars>
      </dgm:prSet>
      <dgm:spPr/>
      <dgm:t>
        <a:bodyPr/>
        <a:lstStyle/>
        <a:p>
          <a:endParaRPr lang="de-DE"/>
        </a:p>
      </dgm:t>
    </dgm:pt>
    <dgm:pt modelId="{B4EFC66F-E3D8-4AA5-875E-E1726E9302A0}" type="pres">
      <dgm:prSet presAssocID="{BA343639-3251-4406-BC35-E29EFCA3E3E5}" presName="spacer" presStyleCnt="0"/>
      <dgm:spPr/>
    </dgm:pt>
    <dgm:pt modelId="{36134432-0E7C-4A51-82ED-6259BC5E3AB3}" type="pres">
      <dgm:prSet presAssocID="{4012BBF0-8944-457E-84F5-410A57ECCFE9}" presName="parentText" presStyleLbl="node1" presStyleIdx="2" presStyleCnt="4">
        <dgm:presLayoutVars>
          <dgm:chMax val="0"/>
          <dgm:bulletEnabled val="1"/>
        </dgm:presLayoutVars>
      </dgm:prSet>
      <dgm:spPr/>
      <dgm:t>
        <a:bodyPr/>
        <a:lstStyle/>
        <a:p>
          <a:endParaRPr lang="de-DE"/>
        </a:p>
      </dgm:t>
    </dgm:pt>
    <dgm:pt modelId="{A7D3D97D-53A0-474B-AFD9-049224834538}" type="pres">
      <dgm:prSet presAssocID="{076339B4-2ACC-4E44-AFB8-82D2EC27D866}" presName="spacer" presStyleCnt="0"/>
      <dgm:spPr/>
    </dgm:pt>
    <dgm:pt modelId="{882D98E5-7AE5-4802-ACC8-247B7CE8E783}" type="pres">
      <dgm:prSet presAssocID="{8A499192-32C7-40FF-A3A2-4D4BAF8E9B23}" presName="parentText" presStyleLbl="node1" presStyleIdx="3" presStyleCnt="4">
        <dgm:presLayoutVars>
          <dgm:chMax val="0"/>
          <dgm:bulletEnabled val="1"/>
        </dgm:presLayoutVars>
      </dgm:prSet>
      <dgm:spPr/>
      <dgm:t>
        <a:bodyPr/>
        <a:lstStyle/>
        <a:p>
          <a:endParaRPr lang="de-DE"/>
        </a:p>
      </dgm:t>
    </dgm:pt>
  </dgm:ptLst>
  <dgm:cxnLst>
    <dgm:cxn modelId="{12F05855-DE53-4FB4-B410-5F089B4D6370}" srcId="{A77C9D35-D6BF-4029-B357-C4529D73EB72}" destId="{8A499192-32C7-40FF-A3A2-4D4BAF8E9B23}" srcOrd="3" destOrd="0" parTransId="{1B8B7933-D59A-468A-9149-DA51686FC08B}" sibTransId="{E3B1D7CD-E97E-4B1A-A3C1-E51EDFBA322F}"/>
    <dgm:cxn modelId="{4C506AED-D030-4853-93B1-E85BB385D1CE}" type="presOf" srcId="{A77C9D35-D6BF-4029-B357-C4529D73EB72}" destId="{8F484EF9-DB67-47B2-BCCF-E0B8EA167885}" srcOrd="0" destOrd="0" presId="urn:microsoft.com/office/officeart/2005/8/layout/vList2"/>
    <dgm:cxn modelId="{69DBCE88-1CF1-494E-BB57-A9A8EC04DE4A}" srcId="{A77C9D35-D6BF-4029-B357-C4529D73EB72}" destId="{AE9B6532-750F-47E6-B764-75C99EBFCB5F}" srcOrd="1" destOrd="0" parTransId="{5705B980-C4D2-4B33-9BD7-201BBDBE272E}" sibTransId="{BA343639-3251-4406-BC35-E29EFCA3E3E5}"/>
    <dgm:cxn modelId="{5BF656F6-4ADB-4A01-ABC4-B0EF35328575}" srcId="{A77C9D35-D6BF-4029-B357-C4529D73EB72}" destId="{4012BBF0-8944-457E-84F5-410A57ECCFE9}" srcOrd="2" destOrd="0" parTransId="{4D70EACF-DA6B-426A-ACEC-9305D93F0BCB}" sibTransId="{076339B4-2ACC-4E44-AFB8-82D2EC27D866}"/>
    <dgm:cxn modelId="{82B4B17D-E434-4C68-9ED4-FCEA359C402B}" type="presOf" srcId="{DE202F3C-DA3D-41D1-AE47-799A92F54B48}" destId="{C9635261-9F47-4A95-BE99-E4FAA6560DF6}" srcOrd="0" destOrd="0" presId="urn:microsoft.com/office/officeart/2005/8/layout/vList2"/>
    <dgm:cxn modelId="{88DFE352-AD86-40A5-A228-C3E9343E5DFD}" srcId="{A77C9D35-D6BF-4029-B357-C4529D73EB72}" destId="{DE202F3C-DA3D-41D1-AE47-799A92F54B48}" srcOrd="0" destOrd="0" parTransId="{54CD36D7-451E-4F50-ACF6-AF890DD447F3}" sibTransId="{DB38C474-215E-4AF2-A142-6C7BBE24E164}"/>
    <dgm:cxn modelId="{8712946C-0925-49B9-94F7-1006D8997057}" type="presOf" srcId="{4012BBF0-8944-457E-84F5-410A57ECCFE9}" destId="{36134432-0E7C-4A51-82ED-6259BC5E3AB3}" srcOrd="0" destOrd="0" presId="urn:microsoft.com/office/officeart/2005/8/layout/vList2"/>
    <dgm:cxn modelId="{AC5CB7DB-A404-47F6-B2B7-C86C95483D3B}" type="presOf" srcId="{AE9B6532-750F-47E6-B764-75C99EBFCB5F}" destId="{42D576A6-4DCA-4305-9AA1-5DAFE8B481B4}" srcOrd="0" destOrd="0" presId="urn:microsoft.com/office/officeart/2005/8/layout/vList2"/>
    <dgm:cxn modelId="{6FC4FF0C-A032-45E9-949B-57FE5F243A4A}" type="presOf" srcId="{8A499192-32C7-40FF-A3A2-4D4BAF8E9B23}" destId="{882D98E5-7AE5-4802-ACC8-247B7CE8E783}" srcOrd="0" destOrd="0" presId="urn:microsoft.com/office/officeart/2005/8/layout/vList2"/>
    <dgm:cxn modelId="{50BE92C8-3BAE-46F7-9664-F45E7777CCD4}" type="presParOf" srcId="{8F484EF9-DB67-47B2-BCCF-E0B8EA167885}" destId="{C9635261-9F47-4A95-BE99-E4FAA6560DF6}" srcOrd="0" destOrd="0" presId="urn:microsoft.com/office/officeart/2005/8/layout/vList2"/>
    <dgm:cxn modelId="{24A81A56-2717-46E9-AE04-0781E5327BCB}" type="presParOf" srcId="{8F484EF9-DB67-47B2-BCCF-E0B8EA167885}" destId="{5EBFD154-095A-4E42-8DC9-F04AE72B866B}" srcOrd="1" destOrd="0" presId="urn:microsoft.com/office/officeart/2005/8/layout/vList2"/>
    <dgm:cxn modelId="{C02AD43B-73A8-415F-B7E3-3F61B823B455}" type="presParOf" srcId="{8F484EF9-DB67-47B2-BCCF-E0B8EA167885}" destId="{42D576A6-4DCA-4305-9AA1-5DAFE8B481B4}" srcOrd="2" destOrd="0" presId="urn:microsoft.com/office/officeart/2005/8/layout/vList2"/>
    <dgm:cxn modelId="{E24E539E-164D-445C-BACF-F9D29EA9BD06}" type="presParOf" srcId="{8F484EF9-DB67-47B2-BCCF-E0B8EA167885}" destId="{B4EFC66F-E3D8-4AA5-875E-E1726E9302A0}" srcOrd="3" destOrd="0" presId="urn:microsoft.com/office/officeart/2005/8/layout/vList2"/>
    <dgm:cxn modelId="{A2DDB270-E9A9-4710-94E8-EDF9F5672908}" type="presParOf" srcId="{8F484EF9-DB67-47B2-BCCF-E0B8EA167885}" destId="{36134432-0E7C-4A51-82ED-6259BC5E3AB3}" srcOrd="4" destOrd="0" presId="urn:microsoft.com/office/officeart/2005/8/layout/vList2"/>
    <dgm:cxn modelId="{55E6A600-BDE3-4DEC-9FE5-9165BC18D5E6}" type="presParOf" srcId="{8F484EF9-DB67-47B2-BCCF-E0B8EA167885}" destId="{A7D3D97D-53A0-474B-AFD9-049224834538}" srcOrd="5" destOrd="0" presId="urn:microsoft.com/office/officeart/2005/8/layout/vList2"/>
    <dgm:cxn modelId="{4C049E71-6C88-4ABD-B8FC-07CFB3B6A57B}" type="presParOf" srcId="{8F484EF9-DB67-47B2-BCCF-E0B8EA167885}" destId="{882D98E5-7AE5-4802-ACC8-247B7CE8E7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F38EC1-F5CD-4595-AC6D-3EB9D94BB7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81797DB2-2512-4F7C-A29A-70D562E2154B}">
      <dgm:prSet custT="1"/>
      <dgm:spPr>
        <a:solidFill>
          <a:srgbClr val="FBF7E5"/>
        </a:solidFill>
      </dgm:spPr>
      <dgm:t>
        <a:bodyPr/>
        <a:lstStyle/>
        <a:p>
          <a:pPr algn="l" rtl="0"/>
          <a:r>
            <a:rPr lang="de-DE" sz="2000" b="1" dirty="0">
              <a:solidFill>
                <a:srgbClr val="50AF47"/>
              </a:solidFill>
            </a:rPr>
            <a:t>A: Akku mit dem originalen Ladegerät aufladen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80CEE0D-8888-4440-9473-68843311A5DC}" type="parTrans" cxnId="{0B460A74-A42F-4990-AECA-1FABB5544C88}">
      <dgm:prSet/>
      <dgm:spPr/>
      <dgm:t>
        <a:bodyPr/>
        <a:lstStyle/>
        <a:p>
          <a:pPr algn="l"/>
          <a:endParaRPr lang="de-DE" sz="2000" b="1">
            <a:solidFill>
              <a:srgbClr val="663054"/>
            </a:solidFill>
          </a:endParaRPr>
        </a:p>
      </dgm:t>
    </dgm:pt>
    <dgm:pt modelId="{1FA7C51C-874B-43C0-BFC3-61CF5368FBE6}" type="sibTrans" cxnId="{0B460A74-A42F-4990-AECA-1FABB5544C88}">
      <dgm:prSet/>
      <dgm:spPr/>
      <dgm:t>
        <a:bodyPr/>
        <a:lstStyle/>
        <a:p>
          <a:pPr algn="l"/>
          <a:endParaRPr lang="de-DE" sz="2000" b="1">
            <a:solidFill>
              <a:srgbClr val="663054"/>
            </a:solidFill>
          </a:endParaRPr>
        </a:p>
      </dgm:t>
    </dgm:pt>
    <dgm:pt modelId="{5B5750E4-0C5B-413A-98AE-BC9CB8281CBD}">
      <dgm:prSet custT="1"/>
      <dgm:spPr>
        <a:solidFill>
          <a:srgbClr val="FBF7E5"/>
        </a:solidFill>
      </dgm:spPr>
      <dgm:t>
        <a:bodyPr/>
        <a:lstStyle/>
        <a:p>
          <a:pPr algn="l" rtl="0"/>
          <a:r>
            <a:rPr lang="de-DE" sz="2000" b="1" dirty="0">
              <a:solidFill>
                <a:srgbClr val="50AF47"/>
              </a:solidFill>
            </a:rPr>
            <a:t>B: Akku vor dem Aufladen komplett entleeren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7EE2947-2E18-4C43-8A4D-192D85251332}" type="parTrans" cxnId="{95F96792-37A1-4C6F-A20B-E63B04686294}">
      <dgm:prSet/>
      <dgm:spPr/>
      <dgm:t>
        <a:bodyPr/>
        <a:lstStyle/>
        <a:p>
          <a:pPr algn="l"/>
          <a:endParaRPr lang="de-DE" sz="2000" b="1">
            <a:solidFill>
              <a:srgbClr val="663054"/>
            </a:solidFill>
          </a:endParaRPr>
        </a:p>
      </dgm:t>
    </dgm:pt>
    <dgm:pt modelId="{E7CA9377-D1D8-4DD9-B3A1-993DA78DF5D2}" type="sibTrans" cxnId="{95F96792-37A1-4C6F-A20B-E63B04686294}">
      <dgm:prSet/>
      <dgm:spPr/>
      <dgm:t>
        <a:bodyPr/>
        <a:lstStyle/>
        <a:p>
          <a:pPr algn="l"/>
          <a:endParaRPr lang="de-DE" sz="2000" b="1">
            <a:solidFill>
              <a:srgbClr val="663054"/>
            </a:solidFill>
          </a:endParaRPr>
        </a:p>
      </dgm:t>
    </dgm:pt>
    <dgm:pt modelId="{9749C0D9-BED5-4C11-9473-4831C78AE853}">
      <dgm:prSet custT="1"/>
      <dgm:spPr>
        <a:solidFill>
          <a:srgbClr val="FBF7E5"/>
        </a:solidFill>
      </dgm:spPr>
      <dgm:t>
        <a:bodyPr/>
        <a:lstStyle/>
        <a:p>
          <a:pPr algn="l" rtl="0"/>
          <a:r>
            <a:rPr lang="de-DE" sz="2000" b="1" dirty="0">
              <a:solidFill>
                <a:srgbClr val="50AF47"/>
              </a:solidFill>
            </a:rPr>
            <a:t>C: Akku warm lagern, das regt die Elektronen an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E1CED4F-24F1-4732-B600-C1CB1CE903A4}" type="parTrans" cxnId="{B9224137-55DC-4C67-A77D-6126667D9480}">
      <dgm:prSet/>
      <dgm:spPr/>
      <dgm:t>
        <a:bodyPr/>
        <a:lstStyle/>
        <a:p>
          <a:pPr algn="l"/>
          <a:endParaRPr lang="de-DE" sz="2000" b="1">
            <a:solidFill>
              <a:srgbClr val="663054"/>
            </a:solidFill>
          </a:endParaRPr>
        </a:p>
      </dgm:t>
    </dgm:pt>
    <dgm:pt modelId="{6C36E854-59C9-48B5-BDFD-4C69A8164A8D}" type="sibTrans" cxnId="{B9224137-55DC-4C67-A77D-6126667D9480}">
      <dgm:prSet/>
      <dgm:spPr/>
      <dgm:t>
        <a:bodyPr/>
        <a:lstStyle/>
        <a:p>
          <a:pPr algn="l"/>
          <a:endParaRPr lang="de-DE" sz="2000" b="1">
            <a:solidFill>
              <a:srgbClr val="663054"/>
            </a:solidFill>
          </a:endParaRPr>
        </a:p>
      </dgm:t>
    </dgm:pt>
    <dgm:pt modelId="{2FEB56A3-CE2D-40BE-AA9C-BB86C664AC3C}">
      <dgm:prSet custT="1"/>
      <dgm:spPr>
        <a:solidFill>
          <a:srgbClr val="FBF7E5"/>
        </a:solidFill>
      </dgm:spPr>
      <dgm:t>
        <a:bodyPr/>
        <a:lstStyle/>
        <a:p>
          <a:pPr algn="l" rtl="0"/>
          <a:r>
            <a:rPr lang="de-DE" sz="2000" b="1">
              <a:solidFill>
                <a:srgbClr val="50AF47"/>
              </a:solidFill>
            </a:rPr>
            <a:t>D: Akku nach jeder Fahrt leicht schütteln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21F9EF9-F852-4270-AA6E-DD7802F10BBA}" type="parTrans" cxnId="{C54FE526-2ED4-4544-8A63-693305912370}">
      <dgm:prSet/>
      <dgm:spPr/>
      <dgm:t>
        <a:bodyPr/>
        <a:lstStyle/>
        <a:p>
          <a:pPr algn="l"/>
          <a:endParaRPr lang="de-DE" sz="2000" b="1">
            <a:solidFill>
              <a:srgbClr val="663054"/>
            </a:solidFill>
          </a:endParaRPr>
        </a:p>
      </dgm:t>
    </dgm:pt>
    <dgm:pt modelId="{5E453939-6CBA-45AA-8555-2F5C8C70A096}" type="sibTrans" cxnId="{C54FE526-2ED4-4544-8A63-693305912370}">
      <dgm:prSet/>
      <dgm:spPr/>
      <dgm:t>
        <a:bodyPr/>
        <a:lstStyle/>
        <a:p>
          <a:pPr algn="l"/>
          <a:endParaRPr lang="de-DE" sz="2000" b="1">
            <a:solidFill>
              <a:srgbClr val="663054"/>
            </a:solidFill>
          </a:endParaRPr>
        </a:p>
      </dgm:t>
    </dgm:pt>
    <dgm:pt modelId="{CE5748ED-0AB3-4E15-914B-0B8E1F7C5DDD}" type="pres">
      <dgm:prSet presAssocID="{A2F38EC1-F5CD-4595-AC6D-3EB9D94BB761}" presName="linear" presStyleCnt="0">
        <dgm:presLayoutVars>
          <dgm:animLvl val="lvl"/>
          <dgm:resizeHandles val="exact"/>
        </dgm:presLayoutVars>
      </dgm:prSet>
      <dgm:spPr/>
      <dgm:t>
        <a:bodyPr/>
        <a:lstStyle/>
        <a:p>
          <a:endParaRPr lang="de-DE"/>
        </a:p>
      </dgm:t>
    </dgm:pt>
    <dgm:pt modelId="{767E07A0-103A-4288-A45C-89D2729FACD0}" type="pres">
      <dgm:prSet presAssocID="{81797DB2-2512-4F7C-A29A-70D562E2154B}" presName="parentText" presStyleLbl="node1" presStyleIdx="0" presStyleCnt="4">
        <dgm:presLayoutVars>
          <dgm:chMax val="0"/>
          <dgm:bulletEnabled val="1"/>
        </dgm:presLayoutVars>
      </dgm:prSet>
      <dgm:spPr/>
      <dgm:t>
        <a:bodyPr/>
        <a:lstStyle/>
        <a:p>
          <a:endParaRPr lang="de-DE"/>
        </a:p>
      </dgm:t>
    </dgm:pt>
    <dgm:pt modelId="{238A4997-06B5-43F4-8E28-C0DAA4584BBB}" type="pres">
      <dgm:prSet presAssocID="{1FA7C51C-874B-43C0-BFC3-61CF5368FBE6}" presName="spacer" presStyleCnt="0"/>
      <dgm:spPr/>
    </dgm:pt>
    <dgm:pt modelId="{4AFB9A70-4003-4EED-AEB6-C0D7605AA66F}" type="pres">
      <dgm:prSet presAssocID="{5B5750E4-0C5B-413A-98AE-BC9CB8281CBD}" presName="parentText" presStyleLbl="node1" presStyleIdx="1" presStyleCnt="4">
        <dgm:presLayoutVars>
          <dgm:chMax val="0"/>
          <dgm:bulletEnabled val="1"/>
        </dgm:presLayoutVars>
      </dgm:prSet>
      <dgm:spPr/>
      <dgm:t>
        <a:bodyPr/>
        <a:lstStyle/>
        <a:p>
          <a:endParaRPr lang="de-DE"/>
        </a:p>
      </dgm:t>
    </dgm:pt>
    <dgm:pt modelId="{C85CC54E-789D-4B46-8AA6-ABDF940D589D}" type="pres">
      <dgm:prSet presAssocID="{E7CA9377-D1D8-4DD9-B3A1-993DA78DF5D2}" presName="spacer" presStyleCnt="0"/>
      <dgm:spPr/>
    </dgm:pt>
    <dgm:pt modelId="{35976B2A-5367-4AEB-8E28-E6D1CDEAC870}" type="pres">
      <dgm:prSet presAssocID="{9749C0D9-BED5-4C11-9473-4831C78AE853}" presName="parentText" presStyleLbl="node1" presStyleIdx="2" presStyleCnt="4">
        <dgm:presLayoutVars>
          <dgm:chMax val="0"/>
          <dgm:bulletEnabled val="1"/>
        </dgm:presLayoutVars>
      </dgm:prSet>
      <dgm:spPr/>
      <dgm:t>
        <a:bodyPr/>
        <a:lstStyle/>
        <a:p>
          <a:endParaRPr lang="de-DE"/>
        </a:p>
      </dgm:t>
    </dgm:pt>
    <dgm:pt modelId="{94CC9611-8C3C-4F83-A499-E90AE4CDA5F0}" type="pres">
      <dgm:prSet presAssocID="{6C36E854-59C9-48B5-BDFD-4C69A8164A8D}" presName="spacer" presStyleCnt="0"/>
      <dgm:spPr/>
    </dgm:pt>
    <dgm:pt modelId="{D635BD60-4E18-47EA-8F0D-AE1E187ABBE3}" type="pres">
      <dgm:prSet presAssocID="{2FEB56A3-CE2D-40BE-AA9C-BB86C664AC3C}" presName="parentText" presStyleLbl="node1" presStyleIdx="3" presStyleCnt="4">
        <dgm:presLayoutVars>
          <dgm:chMax val="0"/>
          <dgm:bulletEnabled val="1"/>
        </dgm:presLayoutVars>
      </dgm:prSet>
      <dgm:spPr/>
      <dgm:t>
        <a:bodyPr/>
        <a:lstStyle/>
        <a:p>
          <a:endParaRPr lang="de-DE"/>
        </a:p>
      </dgm:t>
    </dgm:pt>
  </dgm:ptLst>
  <dgm:cxnLst>
    <dgm:cxn modelId="{B9224137-55DC-4C67-A77D-6126667D9480}" srcId="{A2F38EC1-F5CD-4595-AC6D-3EB9D94BB761}" destId="{9749C0D9-BED5-4C11-9473-4831C78AE853}" srcOrd="2" destOrd="0" parTransId="{AE1CED4F-24F1-4732-B600-C1CB1CE903A4}" sibTransId="{6C36E854-59C9-48B5-BDFD-4C69A8164A8D}"/>
    <dgm:cxn modelId="{95F96792-37A1-4C6F-A20B-E63B04686294}" srcId="{A2F38EC1-F5CD-4595-AC6D-3EB9D94BB761}" destId="{5B5750E4-0C5B-413A-98AE-BC9CB8281CBD}" srcOrd="1" destOrd="0" parTransId="{97EE2947-2E18-4C43-8A4D-192D85251332}" sibTransId="{E7CA9377-D1D8-4DD9-B3A1-993DA78DF5D2}"/>
    <dgm:cxn modelId="{19D58384-891B-4C29-B482-027CA5B46E0F}" type="presOf" srcId="{9749C0D9-BED5-4C11-9473-4831C78AE853}" destId="{35976B2A-5367-4AEB-8E28-E6D1CDEAC870}" srcOrd="0" destOrd="0" presId="urn:microsoft.com/office/officeart/2005/8/layout/vList2"/>
    <dgm:cxn modelId="{525FC24A-D162-49E8-8642-A5EB776A8AB1}" type="presOf" srcId="{2FEB56A3-CE2D-40BE-AA9C-BB86C664AC3C}" destId="{D635BD60-4E18-47EA-8F0D-AE1E187ABBE3}" srcOrd="0" destOrd="0" presId="urn:microsoft.com/office/officeart/2005/8/layout/vList2"/>
    <dgm:cxn modelId="{23069693-9403-48E3-84E7-484E5D8C4544}" type="presOf" srcId="{5B5750E4-0C5B-413A-98AE-BC9CB8281CBD}" destId="{4AFB9A70-4003-4EED-AEB6-C0D7605AA66F}" srcOrd="0" destOrd="0" presId="urn:microsoft.com/office/officeart/2005/8/layout/vList2"/>
    <dgm:cxn modelId="{28BDB7D2-66FD-4527-82D3-F51979022E0A}" type="presOf" srcId="{81797DB2-2512-4F7C-A29A-70D562E2154B}" destId="{767E07A0-103A-4288-A45C-89D2729FACD0}" srcOrd="0" destOrd="0" presId="urn:microsoft.com/office/officeart/2005/8/layout/vList2"/>
    <dgm:cxn modelId="{6C082922-B6A6-42A7-B8B8-E48D8BDC0A86}" type="presOf" srcId="{A2F38EC1-F5CD-4595-AC6D-3EB9D94BB761}" destId="{CE5748ED-0AB3-4E15-914B-0B8E1F7C5DDD}" srcOrd="0" destOrd="0" presId="urn:microsoft.com/office/officeart/2005/8/layout/vList2"/>
    <dgm:cxn modelId="{0B460A74-A42F-4990-AECA-1FABB5544C88}" srcId="{A2F38EC1-F5CD-4595-AC6D-3EB9D94BB761}" destId="{81797DB2-2512-4F7C-A29A-70D562E2154B}" srcOrd="0" destOrd="0" parTransId="{E80CEE0D-8888-4440-9473-68843311A5DC}" sibTransId="{1FA7C51C-874B-43C0-BFC3-61CF5368FBE6}"/>
    <dgm:cxn modelId="{C54FE526-2ED4-4544-8A63-693305912370}" srcId="{A2F38EC1-F5CD-4595-AC6D-3EB9D94BB761}" destId="{2FEB56A3-CE2D-40BE-AA9C-BB86C664AC3C}" srcOrd="3" destOrd="0" parTransId="{521F9EF9-F852-4270-AA6E-DD7802F10BBA}" sibTransId="{5E453939-6CBA-45AA-8555-2F5C8C70A096}"/>
    <dgm:cxn modelId="{D3817C64-32E9-4A81-A18E-3B59C571566B}" type="presParOf" srcId="{CE5748ED-0AB3-4E15-914B-0B8E1F7C5DDD}" destId="{767E07A0-103A-4288-A45C-89D2729FACD0}" srcOrd="0" destOrd="0" presId="urn:microsoft.com/office/officeart/2005/8/layout/vList2"/>
    <dgm:cxn modelId="{505F42E1-15CC-4D9F-8A60-62E15F01C5AB}" type="presParOf" srcId="{CE5748ED-0AB3-4E15-914B-0B8E1F7C5DDD}" destId="{238A4997-06B5-43F4-8E28-C0DAA4584BBB}" srcOrd="1" destOrd="0" presId="urn:microsoft.com/office/officeart/2005/8/layout/vList2"/>
    <dgm:cxn modelId="{497D0C2F-93DA-4BB0-8F0A-C28FC0129F34}" type="presParOf" srcId="{CE5748ED-0AB3-4E15-914B-0B8E1F7C5DDD}" destId="{4AFB9A70-4003-4EED-AEB6-C0D7605AA66F}" srcOrd="2" destOrd="0" presId="urn:microsoft.com/office/officeart/2005/8/layout/vList2"/>
    <dgm:cxn modelId="{5366818E-580F-4F0D-8778-CFECCEBBD164}" type="presParOf" srcId="{CE5748ED-0AB3-4E15-914B-0B8E1F7C5DDD}" destId="{C85CC54E-789D-4B46-8AA6-ABDF940D589D}" srcOrd="3" destOrd="0" presId="urn:microsoft.com/office/officeart/2005/8/layout/vList2"/>
    <dgm:cxn modelId="{8B420CBD-EB2D-4E48-A756-32A07F8CFC58}" type="presParOf" srcId="{CE5748ED-0AB3-4E15-914B-0B8E1F7C5DDD}" destId="{35976B2A-5367-4AEB-8E28-E6D1CDEAC870}" srcOrd="4" destOrd="0" presId="urn:microsoft.com/office/officeart/2005/8/layout/vList2"/>
    <dgm:cxn modelId="{909EDF1C-FF2C-48C7-91BE-C290C109AD1C}" type="presParOf" srcId="{CE5748ED-0AB3-4E15-914B-0B8E1F7C5DDD}" destId="{94CC9611-8C3C-4F83-A499-E90AE4CDA5F0}" srcOrd="5" destOrd="0" presId="urn:microsoft.com/office/officeart/2005/8/layout/vList2"/>
    <dgm:cxn modelId="{7D54AC82-15E3-404D-84D8-BBCA4B6966E3}" type="presParOf" srcId="{CE5748ED-0AB3-4E15-914B-0B8E1F7C5DDD}" destId="{D635BD60-4E18-47EA-8F0D-AE1E187ABB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E40F3-94B9-4562-92AE-5CD2573F5ED9}">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Einweg</a:t>
          </a:r>
        </a:p>
      </dsp:txBody>
      <dsp:txXfrm>
        <a:off x="28329" y="65681"/>
        <a:ext cx="5417042" cy="523662"/>
      </dsp:txXfrm>
    </dsp:sp>
    <dsp:sp modelId="{CB1C88BD-D2DE-490C-ADCD-93FB59F3E50A}">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Energie</a:t>
          </a:r>
        </a:p>
      </dsp:txBody>
      <dsp:txXfrm>
        <a:off x="28329" y="735281"/>
        <a:ext cx="5417042" cy="523662"/>
      </dsp:txXfrm>
    </dsp:sp>
    <dsp:sp modelId="{8B18294C-9D2D-4876-BE48-D802F14A0184}">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E-Klasse</a:t>
          </a:r>
        </a:p>
      </dsp:txBody>
      <dsp:txXfrm>
        <a:off x="28329" y="1404881"/>
        <a:ext cx="5417042" cy="523662"/>
      </dsp:txXfrm>
    </dsp:sp>
    <dsp:sp modelId="{69A2C0BD-94AF-4B01-9666-47CD2A55957D}">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D: Elektro </a:t>
          </a:r>
        </a:p>
      </dsp:txBody>
      <dsp:txXfrm>
        <a:off x="28329" y="2074481"/>
        <a:ext cx="5417042" cy="5236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E4A37-71B5-4510-A3BB-9D72B5B10A7F}">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10 km/h</a:t>
          </a:r>
        </a:p>
      </dsp:txBody>
      <dsp:txXfrm>
        <a:off x="28329" y="65681"/>
        <a:ext cx="5417042" cy="523662"/>
      </dsp:txXfrm>
    </dsp:sp>
    <dsp:sp modelId="{0DF0082C-CD89-4A89-A045-931B632DFAE5}">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25 km/h</a:t>
          </a:r>
        </a:p>
      </dsp:txBody>
      <dsp:txXfrm>
        <a:off x="28329" y="735281"/>
        <a:ext cx="5417042" cy="523662"/>
      </dsp:txXfrm>
    </dsp:sp>
    <dsp:sp modelId="{9D658A98-1D92-4A24-9089-F949A6C847E6}">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60 km/h</a:t>
          </a:r>
        </a:p>
      </dsp:txBody>
      <dsp:txXfrm>
        <a:off x="28329" y="1404881"/>
        <a:ext cx="5417042" cy="523662"/>
      </dsp:txXfrm>
    </dsp:sp>
    <dsp:sp modelId="{8A13B151-90ED-4CB3-9C2E-52B5D807C3A6}">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D: für Fahrräder gibt es keine Beschränkungen</a:t>
          </a:r>
        </a:p>
      </dsp:txBody>
      <dsp:txXfrm>
        <a:off x="28329" y="2074481"/>
        <a:ext cx="5417042" cy="5236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8FB57-59D5-4BD0-B14A-C936E82576D9}">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Deutschland</a:t>
          </a:r>
        </a:p>
      </dsp:txBody>
      <dsp:txXfrm>
        <a:off x="28329" y="65681"/>
        <a:ext cx="5417042" cy="523662"/>
      </dsp:txXfrm>
    </dsp:sp>
    <dsp:sp modelId="{21306AD8-23F3-4CE6-A9E2-89E6CEC55DA1}">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B: USA</a:t>
          </a:r>
        </a:p>
      </dsp:txBody>
      <dsp:txXfrm>
        <a:off x="28329" y="735281"/>
        <a:ext cx="5417042" cy="523662"/>
      </dsp:txXfrm>
    </dsp:sp>
    <dsp:sp modelId="{C0D2D06C-DE09-483F-9A13-987D78E5CCD1}">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China</a:t>
          </a:r>
        </a:p>
      </dsp:txBody>
      <dsp:txXfrm>
        <a:off x="28329" y="1404881"/>
        <a:ext cx="5417042" cy="523662"/>
      </dsp:txXfrm>
    </dsp:sp>
    <dsp:sp modelId="{705469F9-3CC3-447F-937B-832395D8C793}">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D: Norwegen </a:t>
          </a:r>
        </a:p>
      </dsp:txBody>
      <dsp:txXfrm>
        <a:off x="28329" y="2074481"/>
        <a:ext cx="5417042" cy="5236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9BE46-15F7-4E96-91B0-42CB5375BFF5}">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Elektroroller-Sharing</a:t>
          </a:r>
        </a:p>
      </dsp:txBody>
      <dsp:txXfrm>
        <a:off x="28329" y="65681"/>
        <a:ext cx="5417042" cy="523662"/>
      </dsp:txXfrm>
    </dsp:sp>
    <dsp:sp modelId="{0106CEBE-DCC0-411E-A6F1-6C2E269B8219}">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B: Autostrom aus der Straßenlaterne</a:t>
          </a:r>
        </a:p>
      </dsp:txBody>
      <dsp:txXfrm>
        <a:off x="28329" y="735281"/>
        <a:ext cx="5417042" cy="523662"/>
      </dsp:txXfrm>
    </dsp:sp>
    <dsp:sp modelId="{B8A9D6B4-3A6D-4365-A806-9E8788FC4088}">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C: Elektroautos als Stromspeicher</a:t>
          </a:r>
        </a:p>
      </dsp:txBody>
      <dsp:txXfrm>
        <a:off x="28329" y="1404881"/>
        <a:ext cx="5417042" cy="523662"/>
      </dsp:txXfrm>
    </dsp:sp>
    <dsp:sp modelId="{053EB888-3ADF-41F6-B1EE-28E0FA87D27E}">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D: E-Führerschein für 16-Jährige </a:t>
          </a:r>
        </a:p>
      </dsp:txBody>
      <dsp:txXfrm>
        <a:off x="28329" y="2074481"/>
        <a:ext cx="5417042" cy="5236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D32A9-C2A9-48D7-BB34-97BECA01E86D}">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A: 5 Minuten</a:t>
          </a:r>
        </a:p>
      </dsp:txBody>
      <dsp:txXfrm>
        <a:off x="28329" y="65681"/>
        <a:ext cx="5417042" cy="523662"/>
      </dsp:txXfrm>
    </dsp:sp>
    <dsp:sp modelId="{B759B6C2-7A72-4C3A-BABD-670B6AD26FBA}">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75 Minuten</a:t>
          </a:r>
        </a:p>
      </dsp:txBody>
      <dsp:txXfrm>
        <a:off x="28329" y="735281"/>
        <a:ext cx="5417042" cy="523662"/>
      </dsp:txXfrm>
    </dsp:sp>
    <dsp:sp modelId="{BEB1A008-1684-4B2C-82DB-AB95A8D36EEA}">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8 Stunden</a:t>
          </a:r>
        </a:p>
      </dsp:txBody>
      <dsp:txXfrm>
        <a:off x="28329" y="1404881"/>
        <a:ext cx="5417042" cy="523662"/>
      </dsp:txXfrm>
    </dsp:sp>
    <dsp:sp modelId="{B4E0560E-FCFC-4115-BFEE-80818141E54D}">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D: 1 Tag</a:t>
          </a:r>
        </a:p>
      </dsp:txBody>
      <dsp:txXfrm>
        <a:off x="28329" y="2074481"/>
        <a:ext cx="5417042" cy="5236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12FF5-31B6-46BE-82FA-2D6F894C1414}">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A: 1 Stunde</a:t>
          </a:r>
        </a:p>
      </dsp:txBody>
      <dsp:txXfrm>
        <a:off x="28329" y="65681"/>
        <a:ext cx="5417042" cy="523662"/>
      </dsp:txXfrm>
    </dsp:sp>
    <dsp:sp modelId="{63721AA9-5437-4602-8BFA-12C949ED1AEC}">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B: 5,5 Stunden</a:t>
          </a:r>
        </a:p>
      </dsp:txBody>
      <dsp:txXfrm>
        <a:off x="28329" y="735281"/>
        <a:ext cx="5417042" cy="523662"/>
      </dsp:txXfrm>
    </dsp:sp>
    <dsp:sp modelId="{4FE03CFD-08C2-4AB2-95F8-2DC1006A0ED9}">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10 Stunden</a:t>
          </a:r>
        </a:p>
      </dsp:txBody>
      <dsp:txXfrm>
        <a:off x="28329" y="1404881"/>
        <a:ext cx="5417042" cy="523662"/>
      </dsp:txXfrm>
    </dsp:sp>
    <dsp:sp modelId="{13574C22-CF8C-495E-B809-A5104FE97D0B}">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D: 17,5 Stunden</a:t>
          </a:r>
        </a:p>
      </dsp:txBody>
      <dsp:txXfrm>
        <a:off x="28329" y="2074481"/>
        <a:ext cx="5417042" cy="523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59478-25C9-4CA4-BE1E-AD906DBCBBC8}">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a:t>
          </a:r>
          <a:endParaRPr lang="de-DE" sz="2000" b="1" u="sng" kern="1200" dirty="0">
            <a:solidFill>
              <a:srgbClr val="50AF47"/>
            </a:solidFill>
          </a:endParaRPr>
        </a:p>
      </dsp:txBody>
      <dsp:txXfrm>
        <a:off x="28329" y="65681"/>
        <a:ext cx="5417042" cy="523662"/>
      </dsp:txXfrm>
    </dsp:sp>
    <dsp:sp modelId="{55DBFE01-3FA8-47D7-91CA-ABB710947954}">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B:</a:t>
          </a:r>
        </a:p>
      </dsp:txBody>
      <dsp:txXfrm>
        <a:off x="28329" y="735281"/>
        <a:ext cx="5417042" cy="523662"/>
      </dsp:txXfrm>
    </dsp:sp>
    <dsp:sp modelId="{BA9099E4-D394-42CF-8DFA-03056C811C0B}">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C:</a:t>
          </a:r>
        </a:p>
      </dsp:txBody>
      <dsp:txXfrm>
        <a:off x="28329" y="1404881"/>
        <a:ext cx="5417042" cy="523662"/>
      </dsp:txXfrm>
    </dsp:sp>
    <dsp:sp modelId="{33B7A918-2EEE-42D9-B3A4-4E729D29D5FB}">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D:</a:t>
          </a:r>
        </a:p>
      </dsp:txBody>
      <dsp:txXfrm>
        <a:off x="28329" y="2074481"/>
        <a:ext cx="5417042" cy="523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6FE4C-D350-4BC8-B194-662EE172EF0F}">
      <dsp:nvSpPr>
        <dsp:cNvPr id="0" name=""/>
        <dsp:cNvSpPr/>
      </dsp:nvSpPr>
      <dsp:spPr>
        <a:xfrm>
          <a:off x="0" y="59506"/>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A: Pinguin</a:t>
          </a:r>
        </a:p>
      </dsp:txBody>
      <dsp:txXfrm>
        <a:off x="28329" y="87835"/>
        <a:ext cx="5417042" cy="523662"/>
      </dsp:txXfrm>
    </dsp:sp>
    <dsp:sp modelId="{EC62A018-686D-4492-9BD2-87F9A2FE977F}">
      <dsp:nvSpPr>
        <dsp:cNvPr id="0" name=""/>
        <dsp:cNvSpPr/>
      </dsp:nvSpPr>
      <dsp:spPr>
        <a:xfrm>
          <a:off x="0" y="707578"/>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B: Pinscher</a:t>
          </a:r>
        </a:p>
      </dsp:txBody>
      <dsp:txXfrm>
        <a:off x="28329" y="735907"/>
        <a:ext cx="5417042" cy="523662"/>
      </dsp:txXfrm>
    </dsp:sp>
    <dsp:sp modelId="{778CA5DB-87C4-4F46-B97E-F443F2D957ED}">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C: Python</a:t>
          </a:r>
        </a:p>
      </dsp:txBody>
      <dsp:txXfrm>
        <a:off x="28329" y="1404881"/>
        <a:ext cx="5417042" cy="523662"/>
      </dsp:txXfrm>
    </dsp:sp>
    <dsp:sp modelId="{BFE6EB67-01B3-49E5-8F54-B4C591643E01}">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D: Piratenspinne </a:t>
          </a:r>
        </a:p>
      </dsp:txBody>
      <dsp:txXfrm>
        <a:off x="28329" y="2074481"/>
        <a:ext cx="5417042" cy="523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D0015-ABFA-4B2E-9571-087C14A57784}">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A: weil sie einen kleinen Akku haben.</a:t>
          </a:r>
        </a:p>
      </dsp:txBody>
      <dsp:txXfrm>
        <a:off x="28329" y="65681"/>
        <a:ext cx="5417042" cy="523662"/>
      </dsp:txXfrm>
    </dsp:sp>
    <dsp:sp modelId="{297A718A-5660-429B-BF18-9E0082A86C43}">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B: wenn sie mit Biodiesel betankt werden.</a:t>
          </a:r>
        </a:p>
      </dsp:txBody>
      <dsp:txXfrm>
        <a:off x="28329" y="735281"/>
        <a:ext cx="5417042" cy="523662"/>
      </dsp:txXfrm>
    </dsp:sp>
    <dsp:sp modelId="{18C5C6F6-4C49-4997-BBEB-AF5839D6C638}">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C: wenn sie Ökostrom tanken.</a:t>
          </a:r>
        </a:p>
      </dsp:txBody>
      <dsp:txXfrm>
        <a:off x="28329" y="1404881"/>
        <a:ext cx="5417042" cy="523662"/>
      </dsp:txXfrm>
    </dsp:sp>
    <dsp:sp modelId="{A8B46D0A-0DE9-4F05-A1FC-60F0A4DEEACA}">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latin typeface="+mn-lt"/>
            </a:rPr>
            <a:t>D: weil sie langsamer fahren. </a:t>
          </a:r>
        </a:p>
      </dsp:txBody>
      <dsp:txXfrm>
        <a:off x="28329" y="2074481"/>
        <a:ext cx="5417042" cy="523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190B2-539B-4E96-999B-8DCB04615109}">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a:t>
          </a:r>
          <a:r>
            <a:rPr lang="de-DE" sz="2000" b="1" kern="1200" dirty="0" err="1">
              <a:solidFill>
                <a:srgbClr val="50AF47"/>
              </a:solidFill>
            </a:rPr>
            <a:t>Stillstandsverluste</a:t>
          </a:r>
          <a:endParaRPr lang="de-DE" sz="2000" b="1" kern="1200" dirty="0">
            <a:solidFill>
              <a:srgbClr val="50AF47"/>
            </a:solidFill>
          </a:endParaRPr>
        </a:p>
      </dsp:txBody>
      <dsp:txXfrm>
        <a:off x="28329" y="65681"/>
        <a:ext cx="5417042" cy="523662"/>
      </dsp:txXfrm>
    </dsp:sp>
    <dsp:sp modelId="{2A4A583C-3CAB-4670-92B8-FB5FB4DF0E4A}">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Kaufkraftverluste</a:t>
          </a:r>
        </a:p>
      </dsp:txBody>
      <dsp:txXfrm>
        <a:off x="28329" y="735281"/>
        <a:ext cx="5417042" cy="523662"/>
      </dsp:txXfrm>
    </dsp:sp>
    <dsp:sp modelId="{09C379C4-3196-403A-8C26-D3484444E8D9}">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C: Reibungsverluste</a:t>
          </a:r>
        </a:p>
      </dsp:txBody>
      <dsp:txXfrm>
        <a:off x="28329" y="1404881"/>
        <a:ext cx="5417042" cy="523662"/>
      </dsp:txXfrm>
    </dsp:sp>
    <dsp:sp modelId="{2C47C287-412A-4736-8D35-26A7494271DB}">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D: Beziehungsverluste</a:t>
          </a:r>
        </a:p>
      </dsp:txBody>
      <dsp:txXfrm>
        <a:off x="28329" y="2074481"/>
        <a:ext cx="5417042" cy="523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85A7E-31A1-4E77-8B7D-0C6A3EDAA80A}">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Permanent </a:t>
          </a:r>
          <a:r>
            <a:rPr lang="de-DE" sz="2000" b="1" kern="1200" dirty="0" err="1">
              <a:solidFill>
                <a:srgbClr val="50AF47"/>
              </a:solidFill>
            </a:rPr>
            <a:t>Electric</a:t>
          </a:r>
          <a:r>
            <a:rPr lang="de-DE" sz="2000" b="1" kern="1200" dirty="0">
              <a:solidFill>
                <a:srgbClr val="50AF47"/>
              </a:solidFill>
            </a:rPr>
            <a:t> Cycle</a:t>
          </a:r>
        </a:p>
      </dsp:txBody>
      <dsp:txXfrm>
        <a:off x="28329" y="65681"/>
        <a:ext cx="5417042" cy="523662"/>
      </dsp:txXfrm>
    </dsp:sp>
    <dsp:sp modelId="{CB7B6E39-996A-4525-BCD6-1BA5CCAF049B}">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Pedal </a:t>
          </a:r>
          <a:r>
            <a:rPr lang="de-DE" sz="2000" b="1" kern="1200" dirty="0" err="1">
              <a:solidFill>
                <a:srgbClr val="50AF47"/>
              </a:solidFill>
            </a:rPr>
            <a:t>Electric</a:t>
          </a:r>
          <a:r>
            <a:rPr lang="de-DE" sz="2000" b="1" kern="1200" dirty="0">
              <a:solidFill>
                <a:srgbClr val="50AF47"/>
              </a:solidFill>
            </a:rPr>
            <a:t> Control</a:t>
          </a:r>
        </a:p>
      </dsp:txBody>
      <dsp:txXfrm>
        <a:off x="28329" y="735281"/>
        <a:ext cx="5417042" cy="523662"/>
      </dsp:txXfrm>
    </dsp:sp>
    <dsp:sp modelId="{CBEF2D80-56EE-4B34-8A77-31EEA6EDC106}">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Pedal </a:t>
          </a:r>
          <a:r>
            <a:rPr lang="de-DE" sz="2000" b="1" kern="1200" dirty="0" err="1">
              <a:solidFill>
                <a:srgbClr val="50AF47"/>
              </a:solidFill>
            </a:rPr>
            <a:t>Electric</a:t>
          </a:r>
          <a:r>
            <a:rPr lang="de-DE" sz="2000" b="1" kern="1200" dirty="0">
              <a:solidFill>
                <a:srgbClr val="50AF47"/>
              </a:solidFill>
            </a:rPr>
            <a:t> Cycle</a:t>
          </a:r>
        </a:p>
      </dsp:txBody>
      <dsp:txXfrm>
        <a:off x="28329" y="1404881"/>
        <a:ext cx="5417042" cy="523662"/>
      </dsp:txXfrm>
    </dsp:sp>
    <dsp:sp modelId="{5EF35449-0E4E-40B6-ADC5-19F9B8EF8CF8}">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D: Power Energy Cycle </a:t>
          </a:r>
        </a:p>
      </dsp:txBody>
      <dsp:txXfrm>
        <a:off x="28329" y="2074481"/>
        <a:ext cx="5417042" cy="5236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8CED1-1AFC-4CA3-9E6C-FC0F8B3C9230}">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Frei wählbare Musik</a:t>
          </a:r>
        </a:p>
      </dsp:txBody>
      <dsp:txXfrm>
        <a:off x="28329" y="65681"/>
        <a:ext cx="5417042" cy="523662"/>
      </dsp:txXfrm>
    </dsp:sp>
    <dsp:sp modelId="{B0AF186E-2507-43C4-A779-40ADE6260216}">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Dröhnender Sound eines Sportwagens</a:t>
          </a:r>
        </a:p>
      </dsp:txBody>
      <dsp:txXfrm>
        <a:off x="28329" y="735281"/>
        <a:ext cx="5417042" cy="523662"/>
      </dsp:txXfrm>
    </dsp:sp>
    <dsp:sp modelId="{9FD25F63-038B-4313-9D4E-69025BCFFC9E}">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Vogelgezwitscher</a:t>
          </a:r>
        </a:p>
      </dsp:txBody>
      <dsp:txXfrm>
        <a:off x="28329" y="1404881"/>
        <a:ext cx="5417042" cy="523662"/>
      </dsp:txXfrm>
    </dsp:sp>
    <dsp:sp modelId="{11961E13-4B2A-4EC7-9F67-0637E18D9ADC}">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D: Motorgeräusch eines Kleinwagens</a:t>
          </a:r>
        </a:p>
      </dsp:txBody>
      <dsp:txXfrm>
        <a:off x="28329" y="2074481"/>
        <a:ext cx="5417042" cy="523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5261-9F47-4A95-BE99-E4FAA6560DF6}">
      <dsp:nvSpPr>
        <dsp:cNvPr id="0" name=""/>
        <dsp:cNvSpPr/>
      </dsp:nvSpPr>
      <dsp:spPr>
        <a:xfrm>
          <a:off x="0" y="373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Auf der Busspur fahren</a:t>
          </a:r>
        </a:p>
      </dsp:txBody>
      <dsp:txXfrm>
        <a:off x="28329" y="65681"/>
        <a:ext cx="5417042" cy="523662"/>
      </dsp:txXfrm>
    </dsp:sp>
    <dsp:sp modelId="{42D576A6-4DCA-4305-9AA1-5DAFE8B481B4}">
      <dsp:nvSpPr>
        <dsp:cNvPr id="0" name=""/>
        <dsp:cNvSpPr/>
      </dsp:nvSpPr>
      <dsp:spPr>
        <a:xfrm>
          <a:off x="0" y="7069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E-Zigarette im Auto rauchen</a:t>
          </a:r>
        </a:p>
      </dsp:txBody>
      <dsp:txXfrm>
        <a:off x="28329" y="735281"/>
        <a:ext cx="5417042" cy="523662"/>
      </dsp:txXfrm>
    </dsp:sp>
    <dsp:sp modelId="{36134432-0E7C-4A51-82ED-6259BC5E3AB3}">
      <dsp:nvSpPr>
        <dsp:cNvPr id="0" name=""/>
        <dsp:cNvSpPr/>
      </dsp:nvSpPr>
      <dsp:spPr>
        <a:xfrm>
          <a:off x="0" y="13765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Umsonst tanken</a:t>
          </a:r>
        </a:p>
      </dsp:txBody>
      <dsp:txXfrm>
        <a:off x="28329" y="1404881"/>
        <a:ext cx="5417042" cy="523662"/>
      </dsp:txXfrm>
    </dsp:sp>
    <dsp:sp modelId="{882D98E5-7AE5-4802-ACC8-247B7CE8E783}">
      <dsp:nvSpPr>
        <dsp:cNvPr id="0" name=""/>
        <dsp:cNvSpPr/>
      </dsp:nvSpPr>
      <dsp:spPr>
        <a:xfrm>
          <a:off x="0" y="2046152"/>
          <a:ext cx="5473700" cy="580320"/>
        </a:xfrm>
        <a:prstGeom prst="roundRect">
          <a:avLst/>
        </a:prstGeom>
        <a:solidFill>
          <a:srgbClr val="FBF7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D: Bei freier Straße über rote Ampeln fahren</a:t>
          </a:r>
        </a:p>
      </dsp:txBody>
      <dsp:txXfrm>
        <a:off x="28329" y="2074481"/>
        <a:ext cx="5417042" cy="5236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E07A0-103A-4288-A45C-89D2729FACD0}">
      <dsp:nvSpPr>
        <dsp:cNvPr id="0" name=""/>
        <dsp:cNvSpPr/>
      </dsp:nvSpPr>
      <dsp:spPr>
        <a:xfrm>
          <a:off x="0" y="37352"/>
          <a:ext cx="5473700" cy="580320"/>
        </a:xfrm>
        <a:prstGeom prst="roundRect">
          <a:avLst/>
        </a:prstGeom>
        <a:solidFill>
          <a:srgbClr val="FBF7E5"/>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Akku mit dem originalen Ladegerät aufladen</a:t>
          </a:r>
        </a:p>
      </dsp:txBody>
      <dsp:txXfrm>
        <a:off x="28329" y="65681"/>
        <a:ext cx="5417042" cy="523662"/>
      </dsp:txXfrm>
    </dsp:sp>
    <dsp:sp modelId="{4AFB9A70-4003-4EED-AEB6-C0D7605AA66F}">
      <dsp:nvSpPr>
        <dsp:cNvPr id="0" name=""/>
        <dsp:cNvSpPr/>
      </dsp:nvSpPr>
      <dsp:spPr>
        <a:xfrm>
          <a:off x="0" y="706952"/>
          <a:ext cx="5473700" cy="580320"/>
        </a:xfrm>
        <a:prstGeom prst="roundRect">
          <a:avLst/>
        </a:prstGeom>
        <a:solidFill>
          <a:srgbClr val="FBF7E5"/>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Akku vor dem Aufladen komplett entleeren</a:t>
          </a:r>
        </a:p>
      </dsp:txBody>
      <dsp:txXfrm>
        <a:off x="28329" y="735281"/>
        <a:ext cx="5417042" cy="523662"/>
      </dsp:txXfrm>
    </dsp:sp>
    <dsp:sp modelId="{35976B2A-5367-4AEB-8E28-E6D1CDEAC870}">
      <dsp:nvSpPr>
        <dsp:cNvPr id="0" name=""/>
        <dsp:cNvSpPr/>
      </dsp:nvSpPr>
      <dsp:spPr>
        <a:xfrm>
          <a:off x="0" y="1376552"/>
          <a:ext cx="5473700" cy="580320"/>
        </a:xfrm>
        <a:prstGeom prst="roundRect">
          <a:avLst/>
        </a:prstGeom>
        <a:solidFill>
          <a:srgbClr val="FBF7E5"/>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Akku warm lagern, das regt die Elektronen an</a:t>
          </a:r>
        </a:p>
      </dsp:txBody>
      <dsp:txXfrm>
        <a:off x="28329" y="1404881"/>
        <a:ext cx="5417042" cy="523662"/>
      </dsp:txXfrm>
    </dsp:sp>
    <dsp:sp modelId="{D635BD60-4E18-47EA-8F0D-AE1E187ABBE3}">
      <dsp:nvSpPr>
        <dsp:cNvPr id="0" name=""/>
        <dsp:cNvSpPr/>
      </dsp:nvSpPr>
      <dsp:spPr>
        <a:xfrm>
          <a:off x="0" y="2046152"/>
          <a:ext cx="5473700" cy="580320"/>
        </a:xfrm>
        <a:prstGeom prst="roundRect">
          <a:avLst/>
        </a:prstGeom>
        <a:solidFill>
          <a:srgbClr val="FBF7E5"/>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50AF47"/>
              </a:solidFill>
            </a:rPr>
            <a:t>D: Akku nach jeder Fahrt leicht schütteln</a:t>
          </a:r>
        </a:p>
      </dsp:txBody>
      <dsp:txXfrm>
        <a:off x="28329" y="2074481"/>
        <a:ext cx="5417042" cy="5236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E7C427E-A4BE-4BF6-8323-13DB001142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E23162-2681-4F16-9010-A0832B86D7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3E0CF-E796-4846-B0F4-F797950C2BC7}" type="datetimeFigureOut">
              <a:rPr lang="de-DE" smtClean="0"/>
              <a:t>24.01.2019</a:t>
            </a:fld>
            <a:endParaRPr lang="de-DE"/>
          </a:p>
        </p:txBody>
      </p:sp>
      <p:sp>
        <p:nvSpPr>
          <p:cNvPr id="4" name="Fußzeilenplatzhalter 3">
            <a:extLst>
              <a:ext uri="{FF2B5EF4-FFF2-40B4-BE49-F238E27FC236}">
                <a16:creationId xmlns:a16="http://schemas.microsoft.com/office/drawing/2014/main" id="{3DF51C82-20BA-486A-AA47-2CF67D8530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0520C32-7698-4B0E-BED6-B765A2EDC1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ECE5F5-1C3F-4691-B331-52E721569CEF}" type="slidenum">
              <a:rPr lang="de-DE" smtClean="0"/>
              <a:t>‹Nr.›</a:t>
            </a:fld>
            <a:endParaRPr lang="de-DE"/>
          </a:p>
        </p:txBody>
      </p:sp>
    </p:spTree>
    <p:extLst>
      <p:ext uri="{BB962C8B-B14F-4D97-AF65-F5344CB8AC3E}">
        <p14:creationId xmlns:p14="http://schemas.microsoft.com/office/powerpoint/2010/main" val="4017834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4FC81-832E-43BD-A377-1A0CBB784216}" type="datetimeFigureOut">
              <a:rPr lang="de-DE" smtClean="0"/>
              <a:t>24.01.2019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64A54-4B4D-4387-A07D-7DB417163F88}" type="slidenum">
              <a:rPr lang="de-DE" smtClean="0"/>
              <a:t>‹Nr.›</a:t>
            </a:fld>
            <a:endParaRPr lang="de-DE"/>
          </a:p>
        </p:txBody>
      </p:sp>
    </p:spTree>
    <p:extLst>
      <p:ext uri="{BB962C8B-B14F-4D97-AF65-F5344CB8AC3E}">
        <p14:creationId xmlns:p14="http://schemas.microsoft.com/office/powerpoint/2010/main" val="242922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0A64A54-4B4D-4387-A07D-7DB417163F88}" type="slidenum">
              <a:rPr lang="de-DE" smtClean="0"/>
              <a:t>11</a:t>
            </a:fld>
            <a:endParaRPr lang="de-DE"/>
          </a:p>
        </p:txBody>
      </p:sp>
    </p:spTree>
    <p:extLst>
      <p:ext uri="{BB962C8B-B14F-4D97-AF65-F5344CB8AC3E}">
        <p14:creationId xmlns:p14="http://schemas.microsoft.com/office/powerpoint/2010/main" val="9070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0A64A54-4B4D-4387-A07D-7DB417163F88}" type="slidenum">
              <a:rPr lang="de-DE" smtClean="0"/>
              <a:t>22</a:t>
            </a:fld>
            <a:endParaRPr lang="de-DE"/>
          </a:p>
        </p:txBody>
      </p:sp>
    </p:spTree>
    <p:extLst>
      <p:ext uri="{BB962C8B-B14F-4D97-AF65-F5344CB8AC3E}">
        <p14:creationId xmlns:p14="http://schemas.microsoft.com/office/powerpoint/2010/main" val="235348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0A64A54-4B4D-4387-A07D-7DB417163F88}" type="slidenum">
              <a:rPr lang="de-DE" smtClean="0"/>
              <a:t>27</a:t>
            </a:fld>
            <a:endParaRPr lang="de-DE"/>
          </a:p>
        </p:txBody>
      </p:sp>
    </p:spTree>
    <p:extLst>
      <p:ext uri="{BB962C8B-B14F-4D97-AF65-F5344CB8AC3E}">
        <p14:creationId xmlns:p14="http://schemas.microsoft.com/office/powerpoint/2010/main" val="236252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0A64A54-4B4D-4387-A07D-7DB417163F88}" type="slidenum">
              <a:rPr lang="de-DE" smtClean="0"/>
              <a:t>31</a:t>
            </a:fld>
            <a:endParaRPr lang="de-DE"/>
          </a:p>
        </p:txBody>
      </p:sp>
    </p:spTree>
    <p:extLst>
      <p:ext uri="{BB962C8B-B14F-4D97-AF65-F5344CB8AC3E}">
        <p14:creationId xmlns:p14="http://schemas.microsoft.com/office/powerpoint/2010/main" val="154075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Alternative: Du musst zwar andauernd (permanent) Treten, wenn der E-Motor</a:t>
            </a:r>
            <a:r>
              <a:rPr lang="de-DE" baseline="0" dirty="0"/>
              <a:t> unterstützen soll, aber…</a:t>
            </a:r>
            <a:endParaRPr lang="de-DE" dirty="0"/>
          </a:p>
        </p:txBody>
      </p:sp>
      <p:sp>
        <p:nvSpPr>
          <p:cNvPr id="4" name="Foliennummernplatzhalter 3"/>
          <p:cNvSpPr>
            <a:spLocks noGrp="1"/>
          </p:cNvSpPr>
          <p:nvPr>
            <p:ph type="sldNum" sz="quarter" idx="10"/>
          </p:nvPr>
        </p:nvSpPr>
        <p:spPr/>
        <p:txBody>
          <a:bodyPr/>
          <a:lstStyle/>
          <a:p>
            <a:fld id="{D0A64A54-4B4D-4387-A07D-7DB417163F88}" type="slidenum">
              <a:rPr lang="de-DE" smtClean="0"/>
              <a:t>32</a:t>
            </a:fld>
            <a:endParaRPr lang="de-DE"/>
          </a:p>
        </p:txBody>
      </p:sp>
    </p:spTree>
    <p:extLst>
      <p:ext uri="{BB962C8B-B14F-4D97-AF65-F5344CB8AC3E}">
        <p14:creationId xmlns:p14="http://schemas.microsoft.com/office/powerpoint/2010/main" val="387018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0A64A54-4B4D-4387-A07D-7DB417163F88}" type="slidenum">
              <a:rPr lang="de-DE" smtClean="0"/>
              <a:t>80</a:t>
            </a:fld>
            <a:endParaRPr lang="de-DE"/>
          </a:p>
        </p:txBody>
      </p:sp>
    </p:spTree>
    <p:extLst>
      <p:ext uri="{BB962C8B-B14F-4D97-AF65-F5344CB8AC3E}">
        <p14:creationId xmlns:p14="http://schemas.microsoft.com/office/powerpoint/2010/main" val="121688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endParaRPr lang="de-DE"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156856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age">
    <p:spTree>
      <p:nvGrpSpPr>
        <p:cNvPr id="1" name=""/>
        <p:cNvGrpSpPr/>
        <p:nvPr/>
      </p:nvGrpSpPr>
      <p:grpSpPr>
        <a:xfrm>
          <a:off x="0" y="0"/>
          <a:ext cx="0" cy="0"/>
          <a:chOff x="0" y="0"/>
          <a:chExt cx="0" cy="0"/>
        </a:xfrm>
      </p:grpSpPr>
      <p:sp>
        <p:nvSpPr>
          <p:cNvPr id="2" name="Titel 1"/>
          <p:cNvSpPr>
            <a:spLocks noGrp="1"/>
          </p:cNvSpPr>
          <p:nvPr>
            <p:ph type="title"/>
          </p:nvPr>
        </p:nvSpPr>
        <p:spPr>
          <a:xfrm>
            <a:off x="2314800" y="1310400"/>
            <a:ext cx="5436357" cy="1556912"/>
          </a:xfrm>
        </p:spPr>
        <p:txBody>
          <a:bodyPr anchor="b" anchorCtr="0"/>
          <a:lstStyle>
            <a:lvl1pPr algn="l">
              <a:defRPr lang="de-DE" sz="2000" b="1" kern="1200" dirty="0">
                <a:solidFill>
                  <a:srgbClr val="FBF7E5"/>
                </a:solidFill>
                <a:latin typeface="+mj-lt"/>
                <a:ea typeface="+mj-ea"/>
                <a:cs typeface="+mj-cs"/>
              </a:defRPr>
            </a:lvl1pPr>
          </a:lstStyle>
          <a:p>
            <a:r>
              <a:rPr lang="de-DE" dirty="0"/>
              <a:t>Titelmasterformat durch Klicken bearbeiten</a:t>
            </a:r>
          </a:p>
        </p:txBody>
      </p:sp>
      <p:sp>
        <p:nvSpPr>
          <p:cNvPr id="3" name="Inhaltsplatzhalter 2"/>
          <p:cNvSpPr>
            <a:spLocks noGrp="1"/>
          </p:cNvSpPr>
          <p:nvPr>
            <p:ph idx="1"/>
          </p:nvPr>
        </p:nvSpPr>
        <p:spPr>
          <a:xfrm>
            <a:off x="2412000" y="2865600"/>
            <a:ext cx="5472608" cy="2664000"/>
          </a:xfrm>
        </p:spPr>
        <p:txBody>
          <a:bodyPr/>
          <a:lstStyle>
            <a:lvl1pPr>
              <a:defRPr>
                <a:solidFill>
                  <a:srgbClr val="FBF7E5"/>
                </a:solidFill>
              </a:defRPr>
            </a:lvl1pPr>
            <a:lvl2pPr>
              <a:defRPr>
                <a:solidFill>
                  <a:srgbClr val="FBF7E5"/>
                </a:solidFill>
              </a:defRPr>
            </a:lvl2pPr>
            <a:lvl3pPr>
              <a:defRPr>
                <a:solidFill>
                  <a:srgbClr val="FBF7E5"/>
                </a:solidFill>
              </a:defRPr>
            </a:lvl3pPr>
            <a:lvl4pPr>
              <a:defRPr>
                <a:solidFill>
                  <a:srgbClr val="FBF7E5"/>
                </a:solidFill>
              </a:defRPr>
            </a:lvl4pPr>
            <a:lvl5pPr>
              <a:defRPr>
                <a:solidFill>
                  <a:srgbClr val="FBF7E5"/>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90543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Rückmeldung">
    <p:spTree>
      <p:nvGrpSpPr>
        <p:cNvPr id="1" name=""/>
        <p:cNvGrpSpPr/>
        <p:nvPr/>
      </p:nvGrpSpPr>
      <p:grpSpPr>
        <a:xfrm>
          <a:off x="0" y="0"/>
          <a:ext cx="0" cy="0"/>
          <a:chOff x="0" y="0"/>
          <a:chExt cx="0" cy="0"/>
        </a:xfrm>
      </p:grpSpPr>
      <p:sp>
        <p:nvSpPr>
          <p:cNvPr id="9" name="Rechteckige Legende 8"/>
          <p:cNvSpPr/>
          <p:nvPr userDrawn="1"/>
        </p:nvSpPr>
        <p:spPr>
          <a:xfrm>
            <a:off x="2339752" y="1893528"/>
            <a:ext cx="1404156" cy="455352"/>
          </a:xfrm>
          <a:prstGeom prst="wedgeRectCallout">
            <a:avLst>
              <a:gd name="adj1" fmla="val -67456"/>
              <a:gd name="adj2" fmla="val -16876"/>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sz="2000" dirty="0">
              <a:solidFill>
                <a:srgbClr val="663054"/>
              </a:solidFill>
            </a:endParaRPr>
          </a:p>
        </p:txBody>
      </p:sp>
    </p:spTree>
    <p:extLst>
      <p:ext uri="{BB962C8B-B14F-4D97-AF65-F5344CB8AC3E}">
        <p14:creationId xmlns:p14="http://schemas.microsoft.com/office/powerpoint/2010/main" val="1656893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F2516-9F0E-4565-91AB-7515324853F7}"/>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D1AFFFF0-758C-4AD8-9509-372F0617D0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BAD62F0E-4591-4E27-835F-288AC19F80DE}"/>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5" name="Fußzeilenplatzhalter 4">
            <a:extLst>
              <a:ext uri="{FF2B5EF4-FFF2-40B4-BE49-F238E27FC236}">
                <a16:creationId xmlns:a16="http://schemas.microsoft.com/office/drawing/2014/main" id="{53C1AFF9-80B9-49D2-93B1-5A9CD12569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03187F6-D510-4CA0-BC6D-6794CB4EDB03}"/>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1013593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9FC4D-C192-4BAD-A4AD-63FB4F73DE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F4794DF-7F7B-41A5-BC6F-BC9CCC0BC0B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1DBC9F-BABA-48A6-91AE-8C44335F4615}"/>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5" name="Fußzeilenplatzhalter 4">
            <a:extLst>
              <a:ext uri="{FF2B5EF4-FFF2-40B4-BE49-F238E27FC236}">
                <a16:creationId xmlns:a16="http://schemas.microsoft.com/office/drawing/2014/main" id="{261632EC-DD82-4EEE-B8DD-65001234F95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A44760-29C3-45D7-9E64-5963E7E9E3C8}"/>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322420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age">
    <p:spTree>
      <p:nvGrpSpPr>
        <p:cNvPr id="1" name=""/>
        <p:cNvGrpSpPr/>
        <p:nvPr/>
      </p:nvGrpSpPr>
      <p:grpSpPr>
        <a:xfrm>
          <a:off x="0" y="0"/>
          <a:ext cx="0" cy="0"/>
          <a:chOff x="0" y="0"/>
          <a:chExt cx="0" cy="0"/>
        </a:xfrm>
      </p:grpSpPr>
      <p:sp>
        <p:nvSpPr>
          <p:cNvPr id="2" name="Titel 1"/>
          <p:cNvSpPr>
            <a:spLocks noGrp="1"/>
          </p:cNvSpPr>
          <p:nvPr>
            <p:ph type="title"/>
          </p:nvPr>
        </p:nvSpPr>
        <p:spPr>
          <a:xfrm>
            <a:off x="2314800" y="1310400"/>
            <a:ext cx="5436357" cy="1556912"/>
          </a:xfrm>
        </p:spPr>
        <p:txBody>
          <a:bodyPr anchor="b" anchorCtr="0"/>
          <a:lstStyle>
            <a:lvl1pPr algn="l">
              <a:defRPr lang="de-DE" sz="2000" b="1" kern="1200" dirty="0">
                <a:solidFill>
                  <a:srgbClr val="FBF7E5"/>
                </a:solidFill>
                <a:latin typeface="+mj-lt"/>
                <a:ea typeface="+mj-ea"/>
                <a:cs typeface="+mj-cs"/>
              </a:defRPr>
            </a:lvl1pPr>
          </a:lstStyle>
          <a:p>
            <a:r>
              <a:rPr lang="de-DE"/>
              <a:t>Titelmasterformat durch Klicken bearbeiten</a:t>
            </a:r>
            <a:endParaRPr lang="de-DE" dirty="0"/>
          </a:p>
        </p:txBody>
      </p:sp>
      <p:sp>
        <p:nvSpPr>
          <p:cNvPr id="3" name="Inhaltsplatzhalter 2"/>
          <p:cNvSpPr>
            <a:spLocks noGrp="1"/>
          </p:cNvSpPr>
          <p:nvPr>
            <p:ph idx="1"/>
          </p:nvPr>
        </p:nvSpPr>
        <p:spPr>
          <a:xfrm>
            <a:off x="2412000" y="2865600"/>
            <a:ext cx="5472608" cy="2664000"/>
          </a:xfrm>
        </p:spPr>
        <p:txBody>
          <a:bodyPr/>
          <a:lstStyle>
            <a:lvl1pPr>
              <a:defRPr>
                <a:solidFill>
                  <a:srgbClr val="FBF7E5"/>
                </a:solidFill>
              </a:defRPr>
            </a:lvl1pPr>
            <a:lvl2pPr>
              <a:defRPr>
                <a:solidFill>
                  <a:srgbClr val="FBF7E5"/>
                </a:solidFill>
              </a:defRPr>
            </a:lvl2pPr>
            <a:lvl3pPr>
              <a:defRPr>
                <a:solidFill>
                  <a:srgbClr val="FBF7E5"/>
                </a:solidFill>
              </a:defRPr>
            </a:lvl3pPr>
            <a:lvl4pPr>
              <a:defRPr>
                <a:solidFill>
                  <a:srgbClr val="FBF7E5"/>
                </a:solidFill>
              </a:defRPr>
            </a:lvl4pPr>
            <a:lvl5pPr>
              <a:defRPr>
                <a:solidFill>
                  <a:srgbClr val="FBF7E5"/>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90543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28CCC-0417-4522-AC09-226376E94A8C}"/>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A451916D-3C1C-4764-A97F-1BEA8541478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5902DBA-DA15-4692-A6FE-3E6952888EA2}"/>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5" name="Fußzeilenplatzhalter 4">
            <a:extLst>
              <a:ext uri="{FF2B5EF4-FFF2-40B4-BE49-F238E27FC236}">
                <a16:creationId xmlns:a16="http://schemas.microsoft.com/office/drawing/2014/main" id="{285394F9-9CE0-4A68-B8A7-CB890B73B6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AEB5876-ECD9-464F-9B0C-8100F7235F59}"/>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2118950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300EF-9203-4C78-B201-AEB3F2C637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719E180-EEE9-4653-8101-0720F6409832}"/>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144D53B-36DB-4551-B9F2-67B7700C3054}"/>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72B5BDE-B153-4475-B261-51D8681B8976}"/>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6" name="Fußzeilenplatzhalter 5">
            <a:extLst>
              <a:ext uri="{FF2B5EF4-FFF2-40B4-BE49-F238E27FC236}">
                <a16:creationId xmlns:a16="http://schemas.microsoft.com/office/drawing/2014/main" id="{9C47A4D2-DAAF-4F18-8A09-3930CC2BA99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0702B6-C008-4001-9258-040E18CCA58C}"/>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1443657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CB524-1E14-4343-87A6-B367818927D5}"/>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73629F8-E73A-4658-9E07-5F7F2692A1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14D26231-49FD-491B-8312-BCF1952AD98D}"/>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BEA928E-ED4D-45F2-9428-874EC010C3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528761F6-0C1A-4F2E-A526-B71D7B11C1FA}"/>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2F19A08-DBFC-4446-847F-53D9ADBBBE26}"/>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8" name="Fußzeilenplatzhalter 7">
            <a:extLst>
              <a:ext uri="{FF2B5EF4-FFF2-40B4-BE49-F238E27FC236}">
                <a16:creationId xmlns:a16="http://schemas.microsoft.com/office/drawing/2014/main" id="{C4703B03-3791-496A-B54F-53C5710E059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851D97D-3A49-431B-AAD1-1DD5A78DA286}"/>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1135225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D1DA5-B1D5-4A4E-B3B5-B9D2E8BB40A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56E989B-FA15-4CF2-A414-F174C434577F}"/>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4" name="Fußzeilenplatzhalter 3">
            <a:extLst>
              <a:ext uri="{FF2B5EF4-FFF2-40B4-BE49-F238E27FC236}">
                <a16:creationId xmlns:a16="http://schemas.microsoft.com/office/drawing/2014/main" id="{4F2A4526-1AE5-40AD-95C3-B007130B37A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9140EC3-ADF8-41D4-8E7C-2CCED31863A7}"/>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1726509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6A3CE5-CD00-4E56-9B71-33A3F62D90C0}"/>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3" name="Fußzeilenplatzhalter 2">
            <a:extLst>
              <a:ext uri="{FF2B5EF4-FFF2-40B4-BE49-F238E27FC236}">
                <a16:creationId xmlns:a16="http://schemas.microsoft.com/office/drawing/2014/main" id="{ABFDF671-EC35-4638-B259-0629DE4102A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1409C47-2C22-4CD1-83DC-A1FC3D549DCB}"/>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24509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DE5A6-221E-4BDB-B943-7DAC1169E8F4}"/>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23001BE1-1CF6-49DC-AF2E-9C0473F7A33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D53A8F2-95D4-4896-8AF8-76C4CF08E2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890A021-11A0-4D11-A1E1-D868AD9D3134}"/>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6" name="Fußzeilenplatzhalter 5">
            <a:extLst>
              <a:ext uri="{FF2B5EF4-FFF2-40B4-BE49-F238E27FC236}">
                <a16:creationId xmlns:a16="http://schemas.microsoft.com/office/drawing/2014/main" id="{33785FB0-AA83-42AB-A806-3F1854101F5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C5E143D-DFB7-4FE6-BE7C-BB443BE4F633}"/>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2785833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BAEB0-85FA-4FCE-A32E-9A9E07CA9281}"/>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A01CE760-4E21-401B-8873-53DD6EE052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5CD0260D-3625-473C-9734-D3DBBE9BEF7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96011579-002F-4534-AC19-9A01383C6167}"/>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6" name="Fußzeilenplatzhalter 5">
            <a:extLst>
              <a:ext uri="{FF2B5EF4-FFF2-40B4-BE49-F238E27FC236}">
                <a16:creationId xmlns:a16="http://schemas.microsoft.com/office/drawing/2014/main" id="{C8AE2AA8-6E4B-4DF7-823D-D0B55EF563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16871D4-A6AF-48BF-968E-F904D6679796}"/>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2171592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7E031-B65D-46CC-85A4-B99CF47654A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290C012-3D87-4012-80D3-C87EB8E489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E1F6D8-F90F-47B2-9ACE-E06FC8CA16C4}"/>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5" name="Fußzeilenplatzhalter 4">
            <a:extLst>
              <a:ext uri="{FF2B5EF4-FFF2-40B4-BE49-F238E27FC236}">
                <a16:creationId xmlns:a16="http://schemas.microsoft.com/office/drawing/2014/main" id="{092F4B29-D918-48FE-8147-6860E36962D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30F1BF-6406-489F-991C-544DABC94031}"/>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2676853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D741130-0345-418D-AD7D-9CD2F5D0B898}"/>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EE405A7-E0FB-46AC-909A-39D7E40AFB60}"/>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6762CF-8FCC-4A1D-95A3-54E5A17FD0F9}"/>
              </a:ext>
            </a:extLst>
          </p:cNvPr>
          <p:cNvSpPr>
            <a:spLocks noGrp="1"/>
          </p:cNvSpPr>
          <p:nvPr>
            <p:ph type="dt" sz="half" idx="10"/>
          </p:nvPr>
        </p:nvSpPr>
        <p:spPr/>
        <p:txBody>
          <a:bodyPr/>
          <a:lstStyle/>
          <a:p>
            <a:fld id="{DE46CB13-B7A9-4716-BFDD-CF0A190CD2A7}" type="datetimeFigureOut">
              <a:rPr lang="de-DE" smtClean="0"/>
              <a:t>24.01.2019</a:t>
            </a:fld>
            <a:endParaRPr lang="de-DE"/>
          </a:p>
        </p:txBody>
      </p:sp>
      <p:sp>
        <p:nvSpPr>
          <p:cNvPr id="5" name="Fußzeilenplatzhalter 4">
            <a:extLst>
              <a:ext uri="{FF2B5EF4-FFF2-40B4-BE49-F238E27FC236}">
                <a16:creationId xmlns:a16="http://schemas.microsoft.com/office/drawing/2014/main" id="{FB05D4F2-E567-4CF8-9662-B75D1B89DE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FC889B8-F0C5-43C5-845A-59C8CAEBFC6D}"/>
              </a:ext>
            </a:extLst>
          </p:cNvPr>
          <p:cNvSpPr>
            <a:spLocks noGrp="1"/>
          </p:cNvSpPr>
          <p:nvPr>
            <p:ph type="sldNum" sz="quarter" idx="12"/>
          </p:nvPr>
        </p:nvSpPr>
        <p:spPr/>
        <p:txBody>
          <a:bodyPr/>
          <a:lstStyle/>
          <a:p>
            <a:fld id="{AD267E0F-1318-4DAE-A67F-CC2DF34ACD93}" type="slidenum">
              <a:rPr lang="de-DE" smtClean="0"/>
              <a:t>‹Nr.›</a:t>
            </a:fld>
            <a:endParaRPr lang="de-DE"/>
          </a:p>
        </p:txBody>
      </p:sp>
    </p:spTree>
    <p:extLst>
      <p:ext uri="{BB962C8B-B14F-4D97-AF65-F5344CB8AC3E}">
        <p14:creationId xmlns:p14="http://schemas.microsoft.com/office/powerpoint/2010/main" val="388543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ückmeldung">
    <p:spTree>
      <p:nvGrpSpPr>
        <p:cNvPr id="1" name=""/>
        <p:cNvGrpSpPr/>
        <p:nvPr/>
      </p:nvGrpSpPr>
      <p:grpSpPr>
        <a:xfrm>
          <a:off x="0" y="0"/>
          <a:ext cx="0" cy="0"/>
          <a:chOff x="0" y="0"/>
          <a:chExt cx="0" cy="0"/>
        </a:xfrm>
      </p:grpSpPr>
      <p:sp>
        <p:nvSpPr>
          <p:cNvPr id="9" name="Rechteckige Legende 8"/>
          <p:cNvSpPr/>
          <p:nvPr userDrawn="1"/>
        </p:nvSpPr>
        <p:spPr>
          <a:xfrm>
            <a:off x="2339752" y="1893528"/>
            <a:ext cx="1404156" cy="455352"/>
          </a:xfrm>
          <a:prstGeom prst="wedgeRectCallout">
            <a:avLst>
              <a:gd name="adj1" fmla="val -67456"/>
              <a:gd name="adj2" fmla="val -16876"/>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sz="2000" dirty="0">
              <a:solidFill>
                <a:srgbClr val="663054"/>
              </a:solidFill>
            </a:endParaRPr>
          </a:p>
        </p:txBody>
      </p:sp>
      <p:sp>
        <p:nvSpPr>
          <p:cNvPr id="3" name="Rechteckige Legende 2"/>
          <p:cNvSpPr/>
          <p:nvPr userDrawn="1"/>
        </p:nvSpPr>
        <p:spPr>
          <a:xfrm>
            <a:off x="2339752" y="1893652"/>
            <a:ext cx="1404156" cy="455352"/>
          </a:xfrm>
          <a:prstGeom prst="wedgeRectCallout">
            <a:avLst>
              <a:gd name="adj1" fmla="val -67456"/>
              <a:gd name="adj2" fmla="val -16876"/>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sz="2000" dirty="0">
              <a:solidFill>
                <a:srgbClr val="663054"/>
              </a:solidFill>
            </a:endParaRPr>
          </a:p>
        </p:txBody>
      </p:sp>
    </p:spTree>
    <p:extLst>
      <p:ext uri="{BB962C8B-B14F-4D97-AF65-F5344CB8AC3E}">
        <p14:creationId xmlns:p14="http://schemas.microsoft.com/office/powerpoint/2010/main" val="165689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grpSp>
        <p:nvGrpSpPr>
          <p:cNvPr id="9" name="Gruppieren 8"/>
          <p:cNvGrpSpPr/>
          <p:nvPr/>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Nur Titel">
    <p:spTree>
      <p:nvGrpSpPr>
        <p:cNvPr id="1" name=""/>
        <p:cNvGrpSpPr/>
        <p:nvPr/>
      </p:nvGrpSpPr>
      <p:grpSpPr>
        <a:xfrm>
          <a:off x="0" y="0"/>
          <a:ext cx="0" cy="0"/>
          <a:chOff x="0" y="0"/>
          <a:chExt cx="0" cy="0"/>
        </a:xfrm>
      </p:grpSpPr>
      <p:grpSp>
        <p:nvGrpSpPr>
          <p:cNvPr id="9" name="Gruppieren 8"/>
          <p:cNvGrpSpPr/>
          <p:nvPr userDrawn="1"/>
        </p:nvGrpSpPr>
        <p:grpSpPr>
          <a:xfrm>
            <a:off x="7799660" y="311793"/>
            <a:ext cx="961010" cy="1584176"/>
            <a:chOff x="7787454" y="260648"/>
            <a:chExt cx="961010" cy="2016224"/>
          </a:xfrm>
          <a:solidFill>
            <a:srgbClr val="FBF7E5"/>
          </a:solidFill>
        </p:grpSpPr>
        <p:sp>
          <p:nvSpPr>
            <p:cNvPr id="10" name="Rechteck 9"/>
            <p:cNvSpPr/>
            <p:nvPr userDrawn="1"/>
          </p:nvSpPr>
          <p:spPr>
            <a:xfrm>
              <a:off x="7787454" y="404664"/>
              <a:ext cx="961010" cy="1872208"/>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Rechteck 10"/>
            <p:cNvSpPr/>
            <p:nvPr userDrawn="1"/>
          </p:nvSpPr>
          <p:spPr>
            <a:xfrm>
              <a:off x="7979927" y="260648"/>
              <a:ext cx="576064" cy="144016"/>
            </a:xfrm>
            <a:prstGeom prst="rect">
              <a:avLst/>
            </a:prstGeom>
            <a:grp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extLst>
      <p:ext uri="{BB962C8B-B14F-4D97-AF65-F5344CB8AC3E}">
        <p14:creationId xmlns:p14="http://schemas.microsoft.com/office/powerpoint/2010/main" val="271529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CD577454-4E96-4B1A-9170-2276D07A4B8F}"/>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24296" b="15870"/>
          <a:stretch/>
        </p:blipFill>
        <p:spPr>
          <a:xfrm flipH="1">
            <a:off x="-2068489" y="0"/>
            <a:ext cx="9144000" cy="6913756"/>
          </a:xfrm>
          <a:prstGeom prst="rect">
            <a:avLst/>
          </a:prstGeom>
        </p:spPr>
      </p:pic>
      <p:pic>
        <p:nvPicPr>
          <p:cNvPr id="18" name="Grafik 17">
            <a:extLst>
              <a:ext uri="{FF2B5EF4-FFF2-40B4-BE49-F238E27FC236}">
                <a16:creationId xmlns:a16="http://schemas.microsoft.com/office/drawing/2014/main" id="{B241587D-4E25-45AF-B2D8-B8FF351C0346}"/>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t="32880" r="81683" b="15871"/>
          <a:stretch/>
        </p:blipFill>
        <p:spPr>
          <a:xfrm flipH="1">
            <a:off x="5220072" y="0"/>
            <a:ext cx="3995936" cy="7001028"/>
          </a:xfrm>
          <a:prstGeom prst="rect">
            <a:avLst/>
          </a:prstGeom>
        </p:spPr>
      </p:pic>
      <p:sp>
        <p:nvSpPr>
          <p:cNvPr id="1026" name="Rectangle 2"/>
          <p:cNvSpPr>
            <a:spLocks noGrp="1" noChangeArrowheads="1"/>
          </p:cNvSpPr>
          <p:nvPr>
            <p:ph type="title"/>
          </p:nvPr>
        </p:nvSpPr>
        <p:spPr bwMode="auto">
          <a:xfrm>
            <a:off x="457200" y="274638"/>
            <a:ext cx="6911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pic>
        <p:nvPicPr>
          <p:cNvPr id="16" name="Grafik 1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396536" y="2947049"/>
            <a:ext cx="1195892" cy="963902"/>
          </a:xfrm>
          <a:prstGeom prst="rect">
            <a:avLst/>
          </a:prstGeom>
        </p:spPr>
      </p:pic>
      <p:grpSp>
        <p:nvGrpSpPr>
          <p:cNvPr id="7" name="Gruppieren 6"/>
          <p:cNvGrpSpPr/>
          <p:nvPr/>
        </p:nvGrpSpPr>
        <p:grpSpPr>
          <a:xfrm>
            <a:off x="7785247" y="373079"/>
            <a:ext cx="961010" cy="1327022"/>
            <a:chOff x="7785247" y="373079"/>
            <a:chExt cx="961010" cy="1327022"/>
          </a:xfrm>
        </p:grpSpPr>
        <p:sp>
          <p:nvSpPr>
            <p:cNvPr id="8" name="Rechteck 7"/>
            <p:cNvSpPr/>
            <p:nvPr userDrawn="1"/>
          </p:nvSpPr>
          <p:spPr>
            <a:xfrm>
              <a:off x="7785247" y="484151"/>
              <a:ext cx="961010" cy="1215950"/>
            </a:xfrm>
            <a:prstGeom prst="rect">
              <a:avLst/>
            </a:prstGeom>
            <a:solidFill>
              <a:srgbClr val="FBF7E5"/>
            </a:solid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Rechteck 8"/>
            <p:cNvSpPr/>
            <p:nvPr userDrawn="1"/>
          </p:nvSpPr>
          <p:spPr>
            <a:xfrm>
              <a:off x="7977720" y="373079"/>
              <a:ext cx="576064" cy="113155"/>
            </a:xfrm>
            <a:prstGeom prst="rect">
              <a:avLst/>
            </a:prstGeom>
            <a:solidFill>
              <a:srgbClr val="FBF7E5"/>
            </a:solidFill>
            <a:ln w="28575">
              <a:solidFill>
                <a:srgbClr val="66305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12" name="Gruppieren 11"/>
          <p:cNvGrpSpPr/>
          <p:nvPr userDrawn="1"/>
        </p:nvGrpSpPr>
        <p:grpSpPr>
          <a:xfrm>
            <a:off x="7785247" y="364370"/>
            <a:ext cx="961010" cy="1335731"/>
            <a:chOff x="7785247" y="364370"/>
            <a:chExt cx="961010" cy="1335731"/>
          </a:xfrm>
        </p:grpSpPr>
        <p:sp>
          <p:nvSpPr>
            <p:cNvPr id="13" name="Rechteck 12"/>
            <p:cNvSpPr/>
            <p:nvPr userDrawn="1"/>
          </p:nvSpPr>
          <p:spPr>
            <a:xfrm>
              <a:off x="7785247" y="484151"/>
              <a:ext cx="961010" cy="1215950"/>
            </a:xfrm>
            <a:prstGeom prst="rect">
              <a:avLst/>
            </a:prstGeom>
            <a:solidFill>
              <a:srgbClr val="50AF47"/>
            </a:solidFill>
            <a:ln w="28575">
              <a:solidFill>
                <a:srgbClr val="A9468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14" name="Rechteck 13"/>
            <p:cNvSpPr/>
            <p:nvPr userDrawn="1"/>
          </p:nvSpPr>
          <p:spPr>
            <a:xfrm>
              <a:off x="7977720" y="364370"/>
              <a:ext cx="576064" cy="113155"/>
            </a:xfrm>
            <a:prstGeom prst="rect">
              <a:avLst/>
            </a:prstGeom>
            <a:solidFill>
              <a:srgbClr val="50AF47"/>
            </a:solidFill>
            <a:ln w="28575">
              <a:solidFill>
                <a:srgbClr val="A9468C"/>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19" r:id="rId16"/>
    <p:sldLayoutId id="2147483721" r:id="rId17"/>
  </p:sldLayoutIdLst>
  <p:txStyles>
    <p:titleStyle>
      <a:lvl1pPr algn="ctr" rtl="0" eaLnBrk="1" fontAlgn="base" hangingPunct="1">
        <a:spcBef>
          <a:spcPct val="0"/>
        </a:spcBef>
        <a:spcAft>
          <a:spcPct val="0"/>
        </a:spcAft>
        <a:defRPr sz="4400" kern="1200">
          <a:solidFill>
            <a:srgbClr val="A9468C"/>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A9468C"/>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A9468C"/>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A9468C"/>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A9468C"/>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A9468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1B26DCF-2DFB-4D21-AAD9-63D59F35E29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E9B165F-1420-43C2-997A-71D8E2D041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DC39F3A-A9B1-47FD-9AEE-493699D53FB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46CB13-B7A9-4716-BFDD-CF0A190CD2A7}" type="datetimeFigureOut">
              <a:rPr lang="de-DE" smtClean="0"/>
              <a:t>24.01.2019</a:t>
            </a:fld>
            <a:endParaRPr lang="de-DE"/>
          </a:p>
        </p:txBody>
      </p:sp>
      <p:sp>
        <p:nvSpPr>
          <p:cNvPr id="5" name="Fußzeilenplatzhalter 4">
            <a:extLst>
              <a:ext uri="{FF2B5EF4-FFF2-40B4-BE49-F238E27FC236}">
                <a16:creationId xmlns:a16="http://schemas.microsoft.com/office/drawing/2014/main" id="{69EBF7A2-6D4B-4B58-BBF3-F55024E2F9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8C549E4-E911-458A-977D-6D56E522D9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267E0F-1318-4DAE-A67F-CC2DF34ACD93}" type="slidenum">
              <a:rPr lang="de-DE" smtClean="0"/>
              <a:t>‹Nr.›</a:t>
            </a:fld>
            <a:endParaRPr lang="de-DE"/>
          </a:p>
        </p:txBody>
      </p:sp>
    </p:spTree>
    <p:extLst>
      <p:ext uri="{BB962C8B-B14F-4D97-AF65-F5344CB8AC3E}">
        <p14:creationId xmlns:p14="http://schemas.microsoft.com/office/powerpoint/2010/main" val="135765838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audio" Target="../media/audio4.wav"/><Relationship Id="rId5" Type="http://schemas.openxmlformats.org/officeDocument/2006/relationships/diagramQuickStyle" Target="../diagrams/quickStyle2.xml"/><Relationship Id="rId10" Type="http://schemas.openxmlformats.org/officeDocument/2006/relationships/audio" Target="../media/audio3.wav"/><Relationship Id="rId4" Type="http://schemas.openxmlformats.org/officeDocument/2006/relationships/diagramLayout" Target="../diagrams/layout2.xml"/><Relationship Id="rId9" Type="http://schemas.openxmlformats.org/officeDocument/2006/relationships/audio" Target="../media/audio2.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7.xml"/><Relationship Id="rId1" Type="http://schemas.openxmlformats.org/officeDocument/2006/relationships/slideLayout" Target="../slideLayouts/slideLayout2.xml"/><Relationship Id="rId5" Type="http://schemas.openxmlformats.org/officeDocument/2006/relationships/slide" Target="slide49.xml"/><Relationship Id="rId4" Type="http://schemas.openxmlformats.org/officeDocument/2006/relationships/slide" Target="slide48.xml"/></Relationships>
</file>

<file path=ppt/slides/_rels/slide47.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7.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slide" Target="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2.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7.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233EE68-2A6C-4C35-90F0-CC8AA49F35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 t="6479" r="1583" b="35103"/>
          <a:stretch/>
        </p:blipFill>
        <p:spPr>
          <a:xfrm>
            <a:off x="-30747" y="19472"/>
            <a:ext cx="9174747" cy="6838528"/>
          </a:xfrm>
          <a:prstGeom prst="rect">
            <a:avLst/>
          </a:prstGeom>
        </p:spPr>
      </p:pic>
      <p:sp>
        <p:nvSpPr>
          <p:cNvPr id="5" name="Textfeld 4">
            <a:extLst>
              <a:ext uri="{FF2B5EF4-FFF2-40B4-BE49-F238E27FC236}">
                <a16:creationId xmlns:a16="http://schemas.microsoft.com/office/drawing/2014/main" id="{44CA874E-4241-449D-8CC1-16120AD8BA9E}"/>
              </a:ext>
            </a:extLst>
          </p:cNvPr>
          <p:cNvSpPr txBox="1"/>
          <p:nvPr/>
        </p:nvSpPr>
        <p:spPr>
          <a:xfrm>
            <a:off x="233773" y="620688"/>
            <a:ext cx="8676454" cy="3046988"/>
          </a:xfrm>
          <a:prstGeom prst="rect">
            <a:avLst/>
          </a:prstGeom>
          <a:noFill/>
        </p:spPr>
        <p:txBody>
          <a:bodyPr wrap="square" rtlCol="0">
            <a:spAutoFit/>
          </a:bodyPr>
          <a:lstStyle/>
          <a:p>
            <a:pPr algn="ctr"/>
            <a:r>
              <a:rPr lang="de-DE" sz="9600" b="1" dirty="0">
                <a:solidFill>
                  <a:srgbClr val="A9468C"/>
                </a:solidFill>
                <a:latin typeface="Franklin Gothic Heavy" panose="020B0903020102020204" pitchFamily="34" charset="0"/>
                <a:cs typeface="Leelawadee UI Semilight" panose="020B0402040204020203" pitchFamily="34" charset="-34"/>
              </a:rPr>
              <a:t>WER WIRD </a:t>
            </a:r>
          </a:p>
          <a:p>
            <a:pPr algn="ctr"/>
            <a:r>
              <a:rPr lang="de-DE" sz="9600" b="1" dirty="0">
                <a:solidFill>
                  <a:srgbClr val="50AF47"/>
                </a:solidFill>
                <a:latin typeface="Franklin Gothic Heavy" panose="020B0903020102020204" pitchFamily="34" charset="0"/>
                <a:cs typeface="Leelawadee UI Semilight" panose="020B0402040204020203" pitchFamily="34" charset="-34"/>
              </a:rPr>
              <a:t>E-CHAMPION?</a:t>
            </a:r>
          </a:p>
        </p:txBody>
      </p:sp>
    </p:spTree>
    <p:extLst>
      <p:ext uri="{BB962C8B-B14F-4D97-AF65-F5344CB8AC3E}">
        <p14:creationId xmlns:p14="http://schemas.microsoft.com/office/powerpoint/2010/main" val="119362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2339752" y="1844824"/>
            <a:ext cx="2088232" cy="864096"/>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Jawohl! Das hast du gut erkannt.</a:t>
            </a:r>
          </a:p>
        </p:txBody>
      </p:sp>
      <p:sp>
        <p:nvSpPr>
          <p:cNvPr id="4" name="Rechteck 3"/>
          <p:cNvSpPr/>
          <p:nvPr/>
        </p:nvSpPr>
        <p:spPr>
          <a:xfrm>
            <a:off x="7876693" y="155679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5" name="Rechteck 4">
            <a:hlinkClick r:id="" action="ppaction://hlinkshowjump?jump=nextslide"/>
          </p:cNvPr>
          <p:cNvSpPr/>
          <p:nvPr/>
        </p:nvSpPr>
        <p:spPr>
          <a:xfrm>
            <a:off x="14995" y="44624"/>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4"/>
                                        </p:tgtEl>
                                        <p:attrNameLst>
                                          <p:attrName>style.color</p:attrName>
                                        </p:attrNameLst>
                                      </p:cBhvr>
                                      <p:to>
                                        <a:srgbClr val="777777"/>
                                      </p:to>
                                    </p:animClr>
                                    <p:animClr clrSpc="rgb" dir="cw">
                                      <p:cBhvr>
                                        <p:cTn id="11" dur="250" autoRev="1" fill="remove"/>
                                        <p:tgtEl>
                                          <p:spTgt spid="4"/>
                                        </p:tgtEl>
                                        <p:attrNameLst>
                                          <p:attrName>fillcolor</p:attrName>
                                        </p:attrNameLst>
                                      </p:cBhvr>
                                      <p:to>
                                        <a:srgbClr val="777777"/>
                                      </p:to>
                                    </p:animClr>
                                    <p:set>
                                      <p:cBhvr>
                                        <p:cTn id="12" dur="250" autoRev="1" fill="remove"/>
                                        <p:tgtEl>
                                          <p:spTgt spid="4"/>
                                        </p:tgtEl>
                                        <p:attrNameLst>
                                          <p:attrName>fill.type</p:attrName>
                                        </p:attrNameLst>
                                      </p:cBhvr>
                                      <p:to>
                                        <p:strVal val="solid"/>
                                      </p:to>
                                    </p:set>
                                    <p:set>
                                      <p:cBhvr>
                                        <p:cTn id="13" dur="250" autoRev="1" fill="remove"/>
                                        <p:tgtEl>
                                          <p:spTgt spid="4"/>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4"/>
                                        </p:tgtEl>
                                        <p:attrNameLst>
                                          <p:attrName>style.color</p:attrName>
                                        </p:attrNameLst>
                                      </p:cBhvr>
                                      <p:to>
                                        <a:srgbClr val="777777"/>
                                      </p:to>
                                    </p:animClr>
                                    <p:animClr clrSpc="rgb" dir="cw">
                                      <p:cBhvr>
                                        <p:cTn id="17" dur="250" autoRev="1" fill="remove"/>
                                        <p:tgtEl>
                                          <p:spTgt spid="4"/>
                                        </p:tgtEl>
                                        <p:attrNameLst>
                                          <p:attrName>fillcolor</p:attrName>
                                        </p:attrNameLst>
                                      </p:cBhvr>
                                      <p:to>
                                        <a:srgbClr val="777777"/>
                                      </p:to>
                                    </p:animClr>
                                    <p:set>
                                      <p:cBhvr>
                                        <p:cTn id="18" dur="250" autoRev="1" fill="remove"/>
                                        <p:tgtEl>
                                          <p:spTgt spid="4"/>
                                        </p:tgtEl>
                                        <p:attrNameLst>
                                          <p:attrName>fill.type</p:attrName>
                                        </p:attrNameLst>
                                      </p:cBhvr>
                                      <p:to>
                                        <p:strVal val="solid"/>
                                      </p:to>
                                    </p:set>
                                    <p:set>
                                      <p:cBhvr>
                                        <p:cTn id="19" dur="250" autoRev="1" fill="remove"/>
                                        <p:tgtEl>
                                          <p:spTgt spid="4"/>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4"/>
                                        </p:tgtEl>
                                        <p:attrNameLst>
                                          <p:attrName>style.color</p:attrName>
                                        </p:attrNameLst>
                                      </p:cBhvr>
                                      <p:to>
                                        <a:srgbClr val="777777"/>
                                      </p:to>
                                    </p:animClr>
                                    <p:animClr clrSpc="rgb" dir="cw">
                                      <p:cBhvr>
                                        <p:cTn id="23" dur="250" autoRev="1" fill="remove"/>
                                        <p:tgtEl>
                                          <p:spTgt spid="4"/>
                                        </p:tgtEl>
                                        <p:attrNameLst>
                                          <p:attrName>fillcolor</p:attrName>
                                        </p:attrNameLst>
                                      </p:cBhvr>
                                      <p:to>
                                        <a:srgbClr val="777777"/>
                                      </p:to>
                                    </p:animClr>
                                    <p:set>
                                      <p:cBhvr>
                                        <p:cTn id="24" dur="250" autoRev="1" fill="remove"/>
                                        <p:tgtEl>
                                          <p:spTgt spid="4"/>
                                        </p:tgtEl>
                                        <p:attrNameLst>
                                          <p:attrName>fill.type</p:attrName>
                                        </p:attrNameLst>
                                      </p:cBhvr>
                                      <p:to>
                                        <p:strVal val="solid"/>
                                      </p:to>
                                    </p:set>
                                    <p:set>
                                      <p:cBhvr>
                                        <p:cTn id="25" dur="250" autoRev="1" fill="remove"/>
                                        <p:tgtEl>
                                          <p:spTgt spid="4"/>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4"/>
                                        </p:tgtEl>
                                        <p:attrNameLst>
                                          <p:attrName>style.color</p:attrName>
                                        </p:attrNameLst>
                                      </p:cBhvr>
                                      <p:to>
                                        <a:srgbClr val="777777"/>
                                      </p:to>
                                    </p:animClr>
                                    <p:animClr clrSpc="rgb" dir="cw">
                                      <p:cBhvr>
                                        <p:cTn id="29" dur="250" autoRev="1" fill="remove"/>
                                        <p:tgtEl>
                                          <p:spTgt spid="4"/>
                                        </p:tgtEl>
                                        <p:attrNameLst>
                                          <p:attrName>fillcolor</p:attrName>
                                        </p:attrNameLst>
                                      </p:cBhvr>
                                      <p:to>
                                        <a:srgbClr val="777777"/>
                                      </p:to>
                                    </p:animClr>
                                    <p:set>
                                      <p:cBhvr>
                                        <p:cTn id="30" dur="250" autoRev="1" fill="remove"/>
                                        <p:tgtEl>
                                          <p:spTgt spid="4"/>
                                        </p:tgtEl>
                                        <p:attrNameLst>
                                          <p:attrName>fill.type</p:attrName>
                                        </p:attrNameLst>
                                      </p:cBhvr>
                                      <p:to>
                                        <p:strVal val="solid"/>
                                      </p:to>
                                    </p:set>
                                    <p:set>
                                      <p:cBhvr>
                                        <p:cTn id="31" dur="250" autoRev="1" fill="remove"/>
                                        <p:tgtEl>
                                          <p:spTgt spid="4"/>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4"/>
                                        </p:tgtEl>
                                        <p:attrNameLst>
                                          <p:attrName>style.color</p:attrName>
                                        </p:attrNameLst>
                                      </p:cBhvr>
                                      <p:to>
                                        <a:srgbClr val="777777"/>
                                      </p:to>
                                    </p:animClr>
                                    <p:animClr clrSpc="rgb" dir="cw">
                                      <p:cBhvr>
                                        <p:cTn id="35" dur="250" autoRev="1" fill="remove"/>
                                        <p:tgtEl>
                                          <p:spTgt spid="4"/>
                                        </p:tgtEl>
                                        <p:attrNameLst>
                                          <p:attrName>fillcolor</p:attrName>
                                        </p:attrNameLst>
                                      </p:cBhvr>
                                      <p:to>
                                        <a:srgbClr val="777777"/>
                                      </p:to>
                                    </p:animClr>
                                    <p:set>
                                      <p:cBhvr>
                                        <p:cTn id="36" dur="250" autoRev="1" fill="remove"/>
                                        <p:tgtEl>
                                          <p:spTgt spid="4"/>
                                        </p:tgtEl>
                                        <p:attrNameLst>
                                          <p:attrName>fill.type</p:attrName>
                                        </p:attrNameLst>
                                      </p:cBhvr>
                                      <p:to>
                                        <p:strVal val="solid"/>
                                      </p:to>
                                    </p:set>
                                    <p:set>
                                      <p:cBhvr>
                                        <p:cTn id="37" dur="250" autoRev="1" fill="remove"/>
                                        <p:tgtEl>
                                          <p:spTgt spid="4"/>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4"/>
                                        </p:tgtEl>
                                        <p:attrNameLst>
                                          <p:attrName>style.color</p:attrName>
                                        </p:attrNameLst>
                                      </p:cBhvr>
                                      <p:to>
                                        <a:srgbClr val="777777"/>
                                      </p:to>
                                    </p:animClr>
                                    <p:animClr clrSpc="rgb" dir="cw">
                                      <p:cBhvr>
                                        <p:cTn id="41" dur="250" autoRev="1" fill="remove"/>
                                        <p:tgtEl>
                                          <p:spTgt spid="4"/>
                                        </p:tgtEl>
                                        <p:attrNameLst>
                                          <p:attrName>fillcolor</p:attrName>
                                        </p:attrNameLst>
                                      </p:cBhvr>
                                      <p:to>
                                        <a:srgbClr val="777777"/>
                                      </p:to>
                                    </p:animClr>
                                    <p:set>
                                      <p:cBhvr>
                                        <p:cTn id="42" dur="250" autoRev="1" fill="remove"/>
                                        <p:tgtEl>
                                          <p:spTgt spid="4"/>
                                        </p:tgtEl>
                                        <p:attrNameLst>
                                          <p:attrName>fill.type</p:attrName>
                                        </p:attrNameLst>
                                      </p:cBhvr>
                                      <p:to>
                                        <p:strVal val="solid"/>
                                      </p:to>
                                    </p:set>
                                    <p:set>
                                      <p:cBhvr>
                                        <p:cTn id="43"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solidFill>
                  <a:srgbClr val="50AF47"/>
                </a:solidFill>
              </a:rPr>
              <a:t>Welches Geräusch macht ein Elektroauto? Klicke zunächst auf die Lautsprecher. Markiere die richtige Antwort mit Klick auf den Buchstaben.</a:t>
            </a:r>
            <a:endParaRPr lang="de-DE" dirty="0">
              <a:solidFill>
                <a:srgbClr val="50AF47"/>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592206092"/>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nteraktive Schaltfläche: Sound 1">
            <a:hlinkClick r:id="" action="ppaction://noaction" highlightClick="1">
              <a:snd r:embed="rId8" name="Verbrennungsmotor_geschnitten.wav"/>
            </a:hlinkClick>
          </p:cNvPr>
          <p:cNvSpPr/>
          <p:nvPr/>
        </p:nvSpPr>
        <p:spPr>
          <a:xfrm>
            <a:off x="2909788" y="2968056"/>
            <a:ext cx="504056" cy="432048"/>
          </a:xfrm>
          <a:prstGeom prst="actionButtonSou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8" name="Interaktive Schaltfläche: Sound 7">
            <a:hlinkClick r:id="" action="ppaction://noaction" highlightClick="1">
              <a:snd r:embed="rId9" name="EAuto_geschnitten.wav"/>
            </a:hlinkClick>
          </p:cNvPr>
          <p:cNvSpPr/>
          <p:nvPr/>
        </p:nvSpPr>
        <p:spPr>
          <a:xfrm>
            <a:off x="2909788" y="4970884"/>
            <a:ext cx="504056" cy="432048"/>
          </a:xfrm>
          <a:prstGeom prst="actionButtonSou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9" name="Interaktive Schaltfläche: Sound 8">
            <a:hlinkClick r:id="" action="ppaction://noaction" highlightClick="1">
              <a:snd r:embed="rId10" name="Helikopter_geschnitten.wav"/>
            </a:hlinkClick>
          </p:cNvPr>
          <p:cNvSpPr/>
          <p:nvPr/>
        </p:nvSpPr>
        <p:spPr>
          <a:xfrm>
            <a:off x="2915816" y="4307360"/>
            <a:ext cx="504056" cy="432048"/>
          </a:xfrm>
          <a:prstGeom prst="actionButtonSou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0" name="Interaktive Schaltfläche: Sound 9">
            <a:hlinkClick r:id="" action="ppaction://noaction" highlightClick="1">
              <a:snd r:embed="rId11" name="Moped_geschnitten.wav"/>
            </a:hlinkClick>
          </p:cNvPr>
          <p:cNvSpPr/>
          <p:nvPr/>
        </p:nvSpPr>
        <p:spPr>
          <a:xfrm>
            <a:off x="2915816" y="3628704"/>
            <a:ext cx="504056" cy="432048"/>
          </a:xfrm>
          <a:prstGeom prst="actionButtonSoun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4" name="Rechteck 13"/>
          <p:cNvSpPr/>
          <p:nvPr/>
        </p:nvSpPr>
        <p:spPr>
          <a:xfrm>
            <a:off x="7863993" y="154586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a:hlinkClick r:id="" action="ppaction://hlinkshowjump?jump=previousslide"/>
          </p:cNvPr>
          <p:cNvSpPr>
            <a:spLocks noChangeArrowheads="1"/>
          </p:cNvSpPr>
          <p:nvPr/>
        </p:nvSpPr>
        <p:spPr bwMode="auto">
          <a:xfrm>
            <a:off x="-120650" y="-243508"/>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5" name="Rechteck 4"/>
          <p:cNvSpPr/>
          <p:nvPr/>
        </p:nvSpPr>
        <p:spPr>
          <a:xfrm>
            <a:off x="2322240" y="1844824"/>
            <a:ext cx="3257872" cy="151216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So laut sind Elektroautos zum Glück nicht. Was du gewählt hast, war ein stinknormaler Verbrennungsmotor.</a:t>
            </a:r>
          </a:p>
        </p:txBody>
      </p:sp>
      <p:sp>
        <p:nvSpPr>
          <p:cNvPr id="4" name="Rechteck 3"/>
          <p:cNvSpPr/>
          <p:nvPr/>
        </p:nvSpPr>
        <p:spPr>
          <a:xfrm>
            <a:off x="7863993" y="154586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a:hlinkClick r:id="rId2" action="ppaction://hlinksldjump"/>
          </p:cNvPr>
          <p:cNvSpPr>
            <a:spLocks noChangeArrowheads="1"/>
          </p:cNvSpPr>
          <p:nvPr/>
        </p:nvSpPr>
        <p:spPr bwMode="auto">
          <a:xfrm>
            <a:off x="-120650" y="-315416"/>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5" name="Rechteck 4"/>
          <p:cNvSpPr/>
          <p:nvPr/>
        </p:nvSpPr>
        <p:spPr>
          <a:xfrm>
            <a:off x="2322240" y="1844824"/>
            <a:ext cx="2753816" cy="1224136"/>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72000" rIns="108000" bIns="72000" rtlCol="0" anchor="ctr" anchorCtr="0"/>
          <a:lstStyle/>
          <a:p>
            <a:r>
              <a:rPr lang="de-DE" sz="2000" dirty="0">
                <a:solidFill>
                  <a:srgbClr val="50AF47"/>
                </a:solidFill>
              </a:rPr>
              <a:t>So klingt es, wenn deine Freundin dich mit dem Moped abholt.</a:t>
            </a:r>
          </a:p>
        </p:txBody>
      </p:sp>
      <p:sp>
        <p:nvSpPr>
          <p:cNvPr id="4" name="Rechteck 3"/>
          <p:cNvSpPr/>
          <p:nvPr/>
        </p:nvSpPr>
        <p:spPr>
          <a:xfrm>
            <a:off x="7863993" y="154586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158024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a:hlinkClick r:id="rId2" action="ppaction://hlinksldjump"/>
          </p:cNvPr>
          <p:cNvSpPr>
            <a:spLocks noChangeArrowheads="1"/>
          </p:cNvSpPr>
          <p:nvPr/>
        </p:nvSpPr>
        <p:spPr bwMode="auto">
          <a:xfrm>
            <a:off x="-120650" y="-315416"/>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5" name="Rechteck 4"/>
          <p:cNvSpPr/>
          <p:nvPr/>
        </p:nvSpPr>
        <p:spPr>
          <a:xfrm>
            <a:off x="2322240" y="1844824"/>
            <a:ext cx="2105744" cy="108012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Nein, das ist eindeutig ein Helikopter-Sound.</a:t>
            </a:r>
          </a:p>
        </p:txBody>
      </p:sp>
      <p:sp>
        <p:nvSpPr>
          <p:cNvPr id="4" name="Rechteck 3"/>
          <p:cNvSpPr/>
          <p:nvPr/>
        </p:nvSpPr>
        <p:spPr>
          <a:xfrm>
            <a:off x="7863993" y="154586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72326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339752" y="1824190"/>
            <a:ext cx="3276364" cy="117276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Genau! Antwort A ist ein Verbrennungsmotor, B ein Moped und C ein Helikopter.</a:t>
            </a:r>
          </a:p>
        </p:txBody>
      </p:sp>
      <p:sp>
        <p:nvSpPr>
          <p:cNvPr id="5" name="Rechteck 4"/>
          <p:cNvSpPr/>
          <p:nvPr/>
        </p:nvSpPr>
        <p:spPr>
          <a:xfrm>
            <a:off x="7881729" y="1447528"/>
            <a:ext cx="787051"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6" name="Rechteck 5"/>
          <p:cNvSpPr/>
          <p:nvPr/>
        </p:nvSpPr>
        <p:spPr>
          <a:xfrm>
            <a:off x="7881730" y="1519536"/>
            <a:ext cx="787051"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9" name="Rechteck 8">
            <a:hlinkClick r:id="" action="ppaction://hlinkshowjump?jump=nextslide"/>
          </p:cNvPr>
          <p:cNvSpPr/>
          <p:nvPr/>
        </p:nvSpPr>
        <p:spPr>
          <a:xfrm>
            <a:off x="-10521"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extLst>
      <p:ext uri="{BB962C8B-B14F-4D97-AF65-F5344CB8AC3E}">
        <p14:creationId xmlns:p14="http://schemas.microsoft.com/office/powerpoint/2010/main" val="18681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5"/>
                                        </p:tgtEl>
                                        <p:attrNameLst>
                                          <p:attrName>style.color</p:attrName>
                                        </p:attrNameLst>
                                      </p:cBhvr>
                                      <p:to>
                                        <a:srgbClr val="777777"/>
                                      </p:to>
                                    </p:animClr>
                                    <p:animClr clrSpc="rgb" dir="cw">
                                      <p:cBhvr>
                                        <p:cTn id="11" dur="250" autoRev="1" fill="remove"/>
                                        <p:tgtEl>
                                          <p:spTgt spid="5"/>
                                        </p:tgtEl>
                                        <p:attrNameLst>
                                          <p:attrName>fillcolor</p:attrName>
                                        </p:attrNameLst>
                                      </p:cBhvr>
                                      <p:to>
                                        <a:srgbClr val="777777"/>
                                      </p:to>
                                    </p:animClr>
                                    <p:set>
                                      <p:cBhvr>
                                        <p:cTn id="12" dur="250" autoRev="1" fill="remove"/>
                                        <p:tgtEl>
                                          <p:spTgt spid="5"/>
                                        </p:tgtEl>
                                        <p:attrNameLst>
                                          <p:attrName>fill.type</p:attrName>
                                        </p:attrNameLst>
                                      </p:cBhvr>
                                      <p:to>
                                        <p:strVal val="solid"/>
                                      </p:to>
                                    </p:set>
                                    <p:set>
                                      <p:cBhvr>
                                        <p:cTn id="13" dur="250" autoRev="1" fill="remove"/>
                                        <p:tgtEl>
                                          <p:spTgt spid="5"/>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5"/>
                                        </p:tgtEl>
                                        <p:attrNameLst>
                                          <p:attrName>style.color</p:attrName>
                                        </p:attrNameLst>
                                      </p:cBhvr>
                                      <p:to>
                                        <a:srgbClr val="777777"/>
                                      </p:to>
                                    </p:animClr>
                                    <p:animClr clrSpc="rgb" dir="cw">
                                      <p:cBhvr>
                                        <p:cTn id="17" dur="250" autoRev="1" fill="remove"/>
                                        <p:tgtEl>
                                          <p:spTgt spid="5"/>
                                        </p:tgtEl>
                                        <p:attrNameLst>
                                          <p:attrName>fillcolor</p:attrName>
                                        </p:attrNameLst>
                                      </p:cBhvr>
                                      <p:to>
                                        <a:srgbClr val="777777"/>
                                      </p:to>
                                    </p:animClr>
                                    <p:set>
                                      <p:cBhvr>
                                        <p:cTn id="18" dur="250" autoRev="1" fill="remove"/>
                                        <p:tgtEl>
                                          <p:spTgt spid="5"/>
                                        </p:tgtEl>
                                        <p:attrNameLst>
                                          <p:attrName>fill.type</p:attrName>
                                        </p:attrNameLst>
                                      </p:cBhvr>
                                      <p:to>
                                        <p:strVal val="solid"/>
                                      </p:to>
                                    </p:set>
                                    <p:set>
                                      <p:cBhvr>
                                        <p:cTn id="19" dur="250" autoRev="1" fill="remove"/>
                                        <p:tgtEl>
                                          <p:spTgt spid="5"/>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5"/>
                                        </p:tgtEl>
                                        <p:attrNameLst>
                                          <p:attrName>style.color</p:attrName>
                                        </p:attrNameLst>
                                      </p:cBhvr>
                                      <p:to>
                                        <a:srgbClr val="777777"/>
                                      </p:to>
                                    </p:animClr>
                                    <p:animClr clrSpc="rgb" dir="cw">
                                      <p:cBhvr>
                                        <p:cTn id="23" dur="250" autoRev="1" fill="remove"/>
                                        <p:tgtEl>
                                          <p:spTgt spid="5"/>
                                        </p:tgtEl>
                                        <p:attrNameLst>
                                          <p:attrName>fillcolor</p:attrName>
                                        </p:attrNameLst>
                                      </p:cBhvr>
                                      <p:to>
                                        <a:srgbClr val="777777"/>
                                      </p:to>
                                    </p:animClr>
                                    <p:set>
                                      <p:cBhvr>
                                        <p:cTn id="24" dur="250" autoRev="1" fill="remove"/>
                                        <p:tgtEl>
                                          <p:spTgt spid="5"/>
                                        </p:tgtEl>
                                        <p:attrNameLst>
                                          <p:attrName>fill.type</p:attrName>
                                        </p:attrNameLst>
                                      </p:cBhvr>
                                      <p:to>
                                        <p:strVal val="solid"/>
                                      </p:to>
                                    </p:set>
                                    <p:set>
                                      <p:cBhvr>
                                        <p:cTn id="25" dur="250" autoRev="1" fill="remove"/>
                                        <p:tgtEl>
                                          <p:spTgt spid="5"/>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5"/>
                                        </p:tgtEl>
                                        <p:attrNameLst>
                                          <p:attrName>style.color</p:attrName>
                                        </p:attrNameLst>
                                      </p:cBhvr>
                                      <p:to>
                                        <a:srgbClr val="777777"/>
                                      </p:to>
                                    </p:animClr>
                                    <p:animClr clrSpc="rgb" dir="cw">
                                      <p:cBhvr>
                                        <p:cTn id="29" dur="250" autoRev="1" fill="remove"/>
                                        <p:tgtEl>
                                          <p:spTgt spid="5"/>
                                        </p:tgtEl>
                                        <p:attrNameLst>
                                          <p:attrName>fillcolor</p:attrName>
                                        </p:attrNameLst>
                                      </p:cBhvr>
                                      <p:to>
                                        <a:srgbClr val="777777"/>
                                      </p:to>
                                    </p:animClr>
                                    <p:set>
                                      <p:cBhvr>
                                        <p:cTn id="30" dur="250" autoRev="1" fill="remove"/>
                                        <p:tgtEl>
                                          <p:spTgt spid="5"/>
                                        </p:tgtEl>
                                        <p:attrNameLst>
                                          <p:attrName>fill.type</p:attrName>
                                        </p:attrNameLst>
                                      </p:cBhvr>
                                      <p:to>
                                        <p:strVal val="solid"/>
                                      </p:to>
                                    </p:set>
                                    <p:set>
                                      <p:cBhvr>
                                        <p:cTn id="31" dur="250" autoRev="1" fill="remove"/>
                                        <p:tgtEl>
                                          <p:spTgt spid="5"/>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5"/>
                                        </p:tgtEl>
                                        <p:attrNameLst>
                                          <p:attrName>style.color</p:attrName>
                                        </p:attrNameLst>
                                      </p:cBhvr>
                                      <p:to>
                                        <a:srgbClr val="777777"/>
                                      </p:to>
                                    </p:animClr>
                                    <p:animClr clrSpc="rgb" dir="cw">
                                      <p:cBhvr>
                                        <p:cTn id="35" dur="250" autoRev="1" fill="remove"/>
                                        <p:tgtEl>
                                          <p:spTgt spid="5"/>
                                        </p:tgtEl>
                                        <p:attrNameLst>
                                          <p:attrName>fillcolor</p:attrName>
                                        </p:attrNameLst>
                                      </p:cBhvr>
                                      <p:to>
                                        <a:srgbClr val="777777"/>
                                      </p:to>
                                    </p:animClr>
                                    <p:set>
                                      <p:cBhvr>
                                        <p:cTn id="36" dur="250" autoRev="1" fill="remove"/>
                                        <p:tgtEl>
                                          <p:spTgt spid="5"/>
                                        </p:tgtEl>
                                        <p:attrNameLst>
                                          <p:attrName>fill.type</p:attrName>
                                        </p:attrNameLst>
                                      </p:cBhvr>
                                      <p:to>
                                        <p:strVal val="solid"/>
                                      </p:to>
                                    </p:set>
                                    <p:set>
                                      <p:cBhvr>
                                        <p:cTn id="37" dur="250" autoRev="1" fill="remove"/>
                                        <p:tgtEl>
                                          <p:spTgt spid="5"/>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5"/>
                                        </p:tgtEl>
                                        <p:attrNameLst>
                                          <p:attrName>style.color</p:attrName>
                                        </p:attrNameLst>
                                      </p:cBhvr>
                                      <p:to>
                                        <a:srgbClr val="777777"/>
                                      </p:to>
                                    </p:animClr>
                                    <p:animClr clrSpc="rgb" dir="cw">
                                      <p:cBhvr>
                                        <p:cTn id="41" dur="250" autoRev="1" fill="remove"/>
                                        <p:tgtEl>
                                          <p:spTgt spid="5"/>
                                        </p:tgtEl>
                                        <p:attrNameLst>
                                          <p:attrName>fillcolor</p:attrName>
                                        </p:attrNameLst>
                                      </p:cBhvr>
                                      <p:to>
                                        <a:srgbClr val="777777"/>
                                      </p:to>
                                    </p:animClr>
                                    <p:set>
                                      <p:cBhvr>
                                        <p:cTn id="42" dur="250" autoRev="1" fill="remove"/>
                                        <p:tgtEl>
                                          <p:spTgt spid="5"/>
                                        </p:tgtEl>
                                        <p:attrNameLst>
                                          <p:attrName>fill.type</p:attrName>
                                        </p:attrNameLst>
                                      </p:cBhvr>
                                      <p:to>
                                        <p:strVal val="solid"/>
                                      </p:to>
                                    </p:set>
                                    <p:set>
                                      <p:cBhvr>
                                        <p:cTn id="43"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5" grpId="6"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e-DE" altLang="de-DE" sz="2000" b="1" dirty="0">
                <a:solidFill>
                  <a:srgbClr val="50AF47"/>
                </a:solidFill>
              </a:rPr>
              <a:t>Um Technik zu verbessern, nimmt die Wissenschaft mitunter die Natur als Vorbild. Welches Tier dient als Vorbild für den Karosseriebau von Elektrofahrzeugen?</a:t>
            </a:r>
            <a:endParaRPr lang="de-DE" altLang="de-DE" sz="2000"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6209111"/>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3993" y="155348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7" name="Rechteck 6"/>
          <p:cNvSpPr/>
          <p:nvPr/>
        </p:nvSpPr>
        <p:spPr>
          <a:xfrm>
            <a:off x="7863993" y="1481555"/>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922" y="5229200"/>
            <a:ext cx="1195892" cy="9639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a:hlinkClick r:id="rId2" action="ppaction://hlinksldjump"/>
          </p:cNvPr>
          <p:cNvSpPr>
            <a:spLocks noChangeArrowheads="1"/>
          </p:cNvSpPr>
          <p:nvPr/>
        </p:nvSpPr>
        <p:spPr bwMode="auto">
          <a:xfrm>
            <a:off x="-21447" y="-9710"/>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5" name="Rechteck 4"/>
          <p:cNvSpPr/>
          <p:nvPr/>
        </p:nvSpPr>
        <p:spPr>
          <a:xfrm>
            <a:off x="2339752" y="1628800"/>
            <a:ext cx="2880320" cy="151216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663054"/>
                </a:solidFill>
              </a:rPr>
              <a:t>Da fällt mir nichts Vorbildhaftes in Sachen </a:t>
            </a:r>
          </a:p>
          <a:p>
            <a:r>
              <a:rPr lang="de-DE" sz="2000" dirty="0">
                <a:solidFill>
                  <a:srgbClr val="663054"/>
                </a:solidFill>
              </a:rPr>
              <a:t>E-Technik ein, schließlich bellen Elektroautos nicht.</a:t>
            </a:r>
          </a:p>
        </p:txBody>
      </p:sp>
      <p:sp>
        <p:nvSpPr>
          <p:cNvPr id="6" name="Rechteck 5"/>
          <p:cNvSpPr/>
          <p:nvPr/>
        </p:nvSpPr>
        <p:spPr>
          <a:xfrm>
            <a:off x="7863993" y="155348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7" name="Rechteck 6"/>
          <p:cNvSpPr/>
          <p:nvPr/>
        </p:nvSpPr>
        <p:spPr>
          <a:xfrm>
            <a:off x="7863993" y="1481555"/>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3317423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8">
            <a:hlinkClick r:id="rId2" action="ppaction://hlinksldjump"/>
          </p:cNvPr>
          <p:cNvSpPr>
            <a:spLocks noChangeArrowheads="1"/>
          </p:cNvSpPr>
          <p:nvPr/>
        </p:nvSpPr>
        <p:spPr bwMode="auto">
          <a:xfrm>
            <a:off x="-120650" y="-315416"/>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5" name="Rechteck 4"/>
          <p:cNvSpPr/>
          <p:nvPr/>
        </p:nvSpPr>
        <p:spPr>
          <a:xfrm>
            <a:off x="2322240" y="1844824"/>
            <a:ext cx="4265984" cy="180020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Die Antwort stimmt leider nicht. Alkohol am Steuer führt vielleicht zum schlangenlinienförmigen Fahren, aber zum Fahrzeugbau leisten Pythonschlangen keinen Beitrag.</a:t>
            </a:r>
          </a:p>
        </p:txBody>
      </p:sp>
      <p:sp>
        <p:nvSpPr>
          <p:cNvPr id="6" name="Rechteck 5"/>
          <p:cNvSpPr/>
          <p:nvPr/>
        </p:nvSpPr>
        <p:spPr>
          <a:xfrm>
            <a:off x="7863993" y="155348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7" name="Rechteck 6"/>
          <p:cNvSpPr/>
          <p:nvPr/>
        </p:nvSpPr>
        <p:spPr>
          <a:xfrm>
            <a:off x="7863993" y="1481555"/>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1394281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322240" y="1124744"/>
            <a:ext cx="4626024" cy="2592289"/>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Falsch. Die Piratenspinne könnte vielmehr für die Schifffahrt Anhaltspunkte geben. Denn sie baut sich zur Jagd auf Wasserinsekten ein richtiges Floß von etwa 5 cm² aus dürren Pflanzenteilen, die sie mit ihren Fäden zusammenwebt – wie schiffbrüchige Seeleute Holzplanken mit Seilen zusammenbinden.</a:t>
            </a:r>
          </a:p>
        </p:txBody>
      </p:sp>
      <p:sp>
        <p:nvSpPr>
          <p:cNvPr id="4" name="Rechteck 3"/>
          <p:cNvSpPr/>
          <p:nvPr/>
        </p:nvSpPr>
        <p:spPr>
          <a:xfrm>
            <a:off x="7863993" y="155348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6" name="Rechteck 5"/>
          <p:cNvSpPr/>
          <p:nvPr/>
        </p:nvSpPr>
        <p:spPr>
          <a:xfrm>
            <a:off x="7863993" y="1481555"/>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2" name="Rechteck 1">
            <a:hlinkClick r:id="rId2" action="ppaction://hlinksldjump"/>
          </p:cNvPr>
          <p:cNvSpPr/>
          <p:nvPr/>
        </p:nvSpPr>
        <p:spPr>
          <a:xfrm>
            <a:off x="0" y="-17377"/>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extLst>
      <p:ext uri="{BB962C8B-B14F-4D97-AF65-F5344CB8AC3E}">
        <p14:creationId xmlns:p14="http://schemas.microsoft.com/office/powerpoint/2010/main" val="3357788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339752" y="1556792"/>
            <a:ext cx="2592288" cy="115212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Hi! Willkommen zum Quiz rund ums Thema Elektromobilität! </a:t>
            </a:r>
          </a:p>
        </p:txBody>
      </p:sp>
      <p:sp>
        <p:nvSpPr>
          <p:cNvPr id="5" name="Rechteck 4"/>
          <p:cNvSpPr/>
          <p:nvPr/>
        </p:nvSpPr>
        <p:spPr>
          <a:xfrm>
            <a:off x="7740352" y="332656"/>
            <a:ext cx="1224136" cy="1440160"/>
          </a:xfrm>
          <a:prstGeom prst="rect">
            <a:avLst/>
          </a:prstGeom>
          <a:solidFill>
            <a:srgbClr val="50AF47"/>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Textfeld 5"/>
          <p:cNvSpPr txBox="1"/>
          <p:nvPr/>
        </p:nvSpPr>
        <p:spPr>
          <a:xfrm>
            <a:off x="503917" y="346335"/>
            <a:ext cx="6263959" cy="830997"/>
          </a:xfrm>
          <a:prstGeom prst="rect">
            <a:avLst/>
          </a:prstGeom>
          <a:noFill/>
        </p:spPr>
        <p:txBody>
          <a:bodyPr wrap="none" rtlCol="0">
            <a:spAutoFit/>
          </a:bodyPr>
          <a:lstStyle/>
          <a:p>
            <a:pPr algn="ctr"/>
            <a:r>
              <a:rPr lang="de-DE" sz="4800" b="1" dirty="0">
                <a:solidFill>
                  <a:srgbClr val="A9468C"/>
                </a:solidFill>
                <a:latin typeface="Franklin Gothic Demi" panose="020B0703020102020204" pitchFamily="34" charset="0"/>
              </a:rPr>
              <a:t>Wer wird E-Champion?</a:t>
            </a:r>
          </a:p>
        </p:txBody>
      </p:sp>
    </p:spTree>
    <p:extLst>
      <p:ext uri="{BB962C8B-B14F-4D97-AF65-F5344CB8AC3E}">
        <p14:creationId xmlns:p14="http://schemas.microsoft.com/office/powerpoint/2010/main" val="1218186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7863993" y="1561108"/>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1" name="Rechteck 10"/>
          <p:cNvSpPr/>
          <p:nvPr/>
        </p:nvSpPr>
        <p:spPr>
          <a:xfrm>
            <a:off x="7863993" y="1489175"/>
            <a:ext cx="804788" cy="72008"/>
          </a:xfrm>
          <a:prstGeom prst="rect">
            <a:avLst/>
          </a:prstGeom>
          <a:solidFill>
            <a:srgbClr val="7AD0BC"/>
          </a:solidFill>
          <a:ln>
            <a:solidFill>
              <a:srgbClr val="663054"/>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2" name="Rechteck 1"/>
          <p:cNvSpPr/>
          <p:nvPr/>
        </p:nvSpPr>
        <p:spPr>
          <a:xfrm>
            <a:off x="2306712" y="1586744"/>
            <a:ext cx="4353520" cy="205828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So ist es! Bionik wird diese Wissenschaft genannt. Ein weiteres Beispiel ist der Sensor des Abstandswarners im Fahrzeug, der dem Aussenden von Ultraschallwellen einer Fledermaus nachempfunden ist.</a:t>
            </a:r>
          </a:p>
        </p:txBody>
      </p:sp>
      <p:sp>
        <p:nvSpPr>
          <p:cNvPr id="6" name="Rechteck 5"/>
          <p:cNvSpPr/>
          <p:nvPr/>
        </p:nvSpPr>
        <p:spPr>
          <a:xfrm>
            <a:off x="7863993" y="1412776"/>
            <a:ext cx="804787"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8" name="Rechteck 7">
            <a:hlinkClick r:id="" action="ppaction://hlinkshowjump?jump=nextslide"/>
          </p:cNvPr>
          <p:cNvSpPr/>
          <p:nvPr/>
        </p:nvSpPr>
        <p:spPr>
          <a:xfrm>
            <a:off x="-7141" y="-22056"/>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pPr algn="ctr"/>
            <a:endParaRPr lang="de-DE" dirty="0">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6"/>
                                        </p:tgtEl>
                                        <p:attrNameLst>
                                          <p:attrName>style.color</p:attrName>
                                        </p:attrNameLst>
                                      </p:cBhvr>
                                      <p:to>
                                        <a:srgbClr val="777777"/>
                                      </p:to>
                                    </p:animClr>
                                    <p:animClr clrSpc="rgb" dir="cw">
                                      <p:cBhvr>
                                        <p:cTn id="11" dur="250" autoRev="1" fill="remove"/>
                                        <p:tgtEl>
                                          <p:spTgt spid="6"/>
                                        </p:tgtEl>
                                        <p:attrNameLst>
                                          <p:attrName>fillcolor</p:attrName>
                                        </p:attrNameLst>
                                      </p:cBhvr>
                                      <p:to>
                                        <a:srgbClr val="777777"/>
                                      </p:to>
                                    </p:animClr>
                                    <p:set>
                                      <p:cBhvr>
                                        <p:cTn id="12" dur="250" autoRev="1" fill="remove"/>
                                        <p:tgtEl>
                                          <p:spTgt spid="6"/>
                                        </p:tgtEl>
                                        <p:attrNameLst>
                                          <p:attrName>fill.type</p:attrName>
                                        </p:attrNameLst>
                                      </p:cBhvr>
                                      <p:to>
                                        <p:strVal val="solid"/>
                                      </p:to>
                                    </p:set>
                                    <p:set>
                                      <p:cBhvr>
                                        <p:cTn id="13" dur="250" autoRev="1" fill="remove"/>
                                        <p:tgtEl>
                                          <p:spTgt spid="6"/>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6"/>
                                        </p:tgtEl>
                                        <p:attrNameLst>
                                          <p:attrName>style.color</p:attrName>
                                        </p:attrNameLst>
                                      </p:cBhvr>
                                      <p:to>
                                        <a:srgbClr val="777777"/>
                                      </p:to>
                                    </p:animClr>
                                    <p:animClr clrSpc="rgb" dir="cw">
                                      <p:cBhvr>
                                        <p:cTn id="17" dur="250" autoRev="1" fill="remove"/>
                                        <p:tgtEl>
                                          <p:spTgt spid="6"/>
                                        </p:tgtEl>
                                        <p:attrNameLst>
                                          <p:attrName>fillcolor</p:attrName>
                                        </p:attrNameLst>
                                      </p:cBhvr>
                                      <p:to>
                                        <a:srgbClr val="777777"/>
                                      </p:to>
                                    </p:animClr>
                                    <p:set>
                                      <p:cBhvr>
                                        <p:cTn id="18" dur="250" autoRev="1" fill="remove"/>
                                        <p:tgtEl>
                                          <p:spTgt spid="6"/>
                                        </p:tgtEl>
                                        <p:attrNameLst>
                                          <p:attrName>fill.type</p:attrName>
                                        </p:attrNameLst>
                                      </p:cBhvr>
                                      <p:to>
                                        <p:strVal val="solid"/>
                                      </p:to>
                                    </p:set>
                                    <p:set>
                                      <p:cBhvr>
                                        <p:cTn id="19" dur="250" autoRev="1" fill="remove"/>
                                        <p:tgtEl>
                                          <p:spTgt spid="6"/>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6"/>
                                        </p:tgtEl>
                                        <p:attrNameLst>
                                          <p:attrName>style.color</p:attrName>
                                        </p:attrNameLst>
                                      </p:cBhvr>
                                      <p:to>
                                        <a:srgbClr val="777777"/>
                                      </p:to>
                                    </p:animClr>
                                    <p:animClr clrSpc="rgb" dir="cw">
                                      <p:cBhvr>
                                        <p:cTn id="23" dur="250" autoRev="1" fill="remove"/>
                                        <p:tgtEl>
                                          <p:spTgt spid="6"/>
                                        </p:tgtEl>
                                        <p:attrNameLst>
                                          <p:attrName>fillcolor</p:attrName>
                                        </p:attrNameLst>
                                      </p:cBhvr>
                                      <p:to>
                                        <a:srgbClr val="777777"/>
                                      </p:to>
                                    </p:animClr>
                                    <p:set>
                                      <p:cBhvr>
                                        <p:cTn id="24" dur="250" autoRev="1" fill="remove"/>
                                        <p:tgtEl>
                                          <p:spTgt spid="6"/>
                                        </p:tgtEl>
                                        <p:attrNameLst>
                                          <p:attrName>fill.type</p:attrName>
                                        </p:attrNameLst>
                                      </p:cBhvr>
                                      <p:to>
                                        <p:strVal val="solid"/>
                                      </p:to>
                                    </p:set>
                                    <p:set>
                                      <p:cBhvr>
                                        <p:cTn id="25" dur="250" autoRev="1" fill="remove"/>
                                        <p:tgtEl>
                                          <p:spTgt spid="6"/>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6"/>
                                        </p:tgtEl>
                                        <p:attrNameLst>
                                          <p:attrName>style.color</p:attrName>
                                        </p:attrNameLst>
                                      </p:cBhvr>
                                      <p:to>
                                        <a:srgbClr val="777777"/>
                                      </p:to>
                                    </p:animClr>
                                    <p:animClr clrSpc="rgb" dir="cw">
                                      <p:cBhvr>
                                        <p:cTn id="29" dur="250" autoRev="1" fill="remove"/>
                                        <p:tgtEl>
                                          <p:spTgt spid="6"/>
                                        </p:tgtEl>
                                        <p:attrNameLst>
                                          <p:attrName>fillcolor</p:attrName>
                                        </p:attrNameLst>
                                      </p:cBhvr>
                                      <p:to>
                                        <a:srgbClr val="777777"/>
                                      </p:to>
                                    </p:animClr>
                                    <p:set>
                                      <p:cBhvr>
                                        <p:cTn id="30" dur="250" autoRev="1" fill="remove"/>
                                        <p:tgtEl>
                                          <p:spTgt spid="6"/>
                                        </p:tgtEl>
                                        <p:attrNameLst>
                                          <p:attrName>fill.type</p:attrName>
                                        </p:attrNameLst>
                                      </p:cBhvr>
                                      <p:to>
                                        <p:strVal val="solid"/>
                                      </p:to>
                                    </p:set>
                                    <p:set>
                                      <p:cBhvr>
                                        <p:cTn id="31" dur="250" autoRev="1" fill="remove"/>
                                        <p:tgtEl>
                                          <p:spTgt spid="6"/>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6"/>
                                        </p:tgtEl>
                                        <p:attrNameLst>
                                          <p:attrName>style.color</p:attrName>
                                        </p:attrNameLst>
                                      </p:cBhvr>
                                      <p:to>
                                        <a:srgbClr val="777777"/>
                                      </p:to>
                                    </p:animClr>
                                    <p:animClr clrSpc="rgb" dir="cw">
                                      <p:cBhvr>
                                        <p:cTn id="35" dur="250" autoRev="1" fill="remove"/>
                                        <p:tgtEl>
                                          <p:spTgt spid="6"/>
                                        </p:tgtEl>
                                        <p:attrNameLst>
                                          <p:attrName>fillcolor</p:attrName>
                                        </p:attrNameLst>
                                      </p:cBhvr>
                                      <p:to>
                                        <a:srgbClr val="777777"/>
                                      </p:to>
                                    </p:animClr>
                                    <p:set>
                                      <p:cBhvr>
                                        <p:cTn id="36" dur="250" autoRev="1" fill="remove"/>
                                        <p:tgtEl>
                                          <p:spTgt spid="6"/>
                                        </p:tgtEl>
                                        <p:attrNameLst>
                                          <p:attrName>fill.type</p:attrName>
                                        </p:attrNameLst>
                                      </p:cBhvr>
                                      <p:to>
                                        <p:strVal val="solid"/>
                                      </p:to>
                                    </p:set>
                                    <p:set>
                                      <p:cBhvr>
                                        <p:cTn id="37" dur="250" autoRev="1" fill="remove"/>
                                        <p:tgtEl>
                                          <p:spTgt spid="6"/>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6"/>
                                        </p:tgtEl>
                                        <p:attrNameLst>
                                          <p:attrName>style.color</p:attrName>
                                        </p:attrNameLst>
                                      </p:cBhvr>
                                      <p:to>
                                        <a:srgbClr val="777777"/>
                                      </p:to>
                                    </p:animClr>
                                    <p:animClr clrSpc="rgb" dir="cw">
                                      <p:cBhvr>
                                        <p:cTn id="41" dur="250" autoRev="1" fill="remove"/>
                                        <p:tgtEl>
                                          <p:spTgt spid="6"/>
                                        </p:tgtEl>
                                        <p:attrNameLst>
                                          <p:attrName>fillcolor</p:attrName>
                                        </p:attrNameLst>
                                      </p:cBhvr>
                                      <p:to>
                                        <a:srgbClr val="777777"/>
                                      </p:to>
                                    </p:animClr>
                                    <p:set>
                                      <p:cBhvr>
                                        <p:cTn id="42" dur="250" autoRev="1" fill="remove"/>
                                        <p:tgtEl>
                                          <p:spTgt spid="6"/>
                                        </p:tgtEl>
                                        <p:attrNameLst>
                                          <p:attrName>fill.type</p:attrName>
                                        </p:attrNameLst>
                                      </p:cBhvr>
                                      <p:to>
                                        <p:strVal val="solid"/>
                                      </p:to>
                                    </p:set>
                                    <p:set>
                                      <p:cBhvr>
                                        <p:cTn id="43"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6" grpId="6"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altLang="de-DE" sz="2000" b="1" dirty="0">
                <a:solidFill>
                  <a:srgbClr val="50AF47"/>
                </a:solidFill>
              </a:rPr>
              <a:t>Welche Aussage stimmt? Elektrofahrzeuge fahren CO</a:t>
            </a:r>
            <a:r>
              <a:rPr lang="de-DE" altLang="de-DE" sz="2000" b="1" baseline="-25000" dirty="0">
                <a:solidFill>
                  <a:srgbClr val="50AF47"/>
                </a:solidFill>
              </a:rPr>
              <a:t>2</a:t>
            </a:r>
            <a:r>
              <a:rPr lang="de-DE" altLang="de-DE" sz="2000" b="1" dirty="0">
                <a:solidFill>
                  <a:srgbClr val="50AF47"/>
                </a:solidFill>
              </a:rPr>
              <a:t>-arm, …</a:t>
            </a:r>
            <a:endParaRPr lang="de-DE" altLang="de-DE" sz="2000"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57558031"/>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3" action="ppaction://hlinksldjump"/>
          </p:cNvPr>
          <p:cNvSpPr>
            <a:spLocks noChangeArrowheads="1"/>
          </p:cNvSpPr>
          <p:nvPr/>
        </p:nvSpPr>
        <p:spPr bwMode="auto">
          <a:xfrm>
            <a:off x="-215900" y="-169515"/>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0"/>
            <a:ext cx="4065488" cy="151216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Das stimmt nicht. Ein kleiner Akku, der mit Strom aus einem Kohlekraftwerk geladen wird, ist beispielsweise keineswegs CO</a:t>
            </a:r>
            <a:r>
              <a:rPr lang="de-DE" altLang="de-DE" sz="2000" baseline="-25000" dirty="0">
                <a:solidFill>
                  <a:srgbClr val="50AF47"/>
                </a:solidFill>
              </a:rPr>
              <a:t>2</a:t>
            </a:r>
            <a:r>
              <a:rPr lang="de-DE" altLang="de-DE" sz="2000" dirty="0">
                <a:solidFill>
                  <a:srgbClr val="50AF47"/>
                </a:solidFill>
              </a:rPr>
              <a:t>-arm.</a:t>
            </a:r>
            <a:endParaRPr lang="de-DE" sz="2000" dirty="0">
              <a:solidFill>
                <a:srgbClr val="50AF47"/>
              </a:solidFill>
            </a:endParaRPr>
          </a:p>
        </p:txBody>
      </p:sp>
      <p:sp>
        <p:nvSpPr>
          <p:cNvPr id="12" name="Rechteck 11"/>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3" name="Rechteck 12"/>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4" name="Rechteck 13"/>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3523600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215900" y="-212865"/>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06712" y="1700808"/>
            <a:ext cx="3129384" cy="1224136"/>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Oh nein! Soll der Bio-Diesel etwa in die Batterie eingefüllt werden?</a:t>
            </a:r>
          </a:p>
        </p:txBody>
      </p:sp>
      <p:sp>
        <p:nvSpPr>
          <p:cNvPr id="4" name="Rechteck 3"/>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5" name="Rechteck 4"/>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6" name="Rechteck 5"/>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1615920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215900" y="9624"/>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06712" y="1628800"/>
            <a:ext cx="4857576" cy="172819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Das ist falsch. Langsamer fahren hilft zwar, Energie zu sparen und Schadstoffemissionen zu reduzieren. Aber nur ein Fahrzeug, das „saubere“ Energie tankt, vermindert den CO</a:t>
            </a:r>
            <a:r>
              <a:rPr lang="de-DE" altLang="de-DE" sz="2000" baseline="-25000" dirty="0">
                <a:solidFill>
                  <a:srgbClr val="50AF47"/>
                </a:solidFill>
              </a:rPr>
              <a:t>2</a:t>
            </a:r>
            <a:r>
              <a:rPr lang="de-DE" altLang="de-DE" sz="2000" dirty="0">
                <a:solidFill>
                  <a:srgbClr val="50AF47"/>
                </a:solidFill>
              </a:rPr>
              <a:t>-Ausstoß deutlich.</a:t>
            </a:r>
            <a:endParaRPr lang="de-DE" sz="2000" dirty="0">
              <a:solidFill>
                <a:srgbClr val="50AF47"/>
              </a:solidFill>
            </a:endParaRPr>
          </a:p>
        </p:txBody>
      </p:sp>
      <p:sp>
        <p:nvSpPr>
          <p:cNvPr id="4" name="Rechteck 3"/>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5" name="Rechteck 4"/>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6" name="Rechteck 5"/>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2884593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8" name="Rechteck 7"/>
          <p:cNvSpPr/>
          <p:nvPr/>
        </p:nvSpPr>
        <p:spPr>
          <a:xfrm>
            <a:off x="7869708" y="141277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22" name="Rechteck 21"/>
          <p:cNvSpPr/>
          <p:nvPr/>
        </p:nvSpPr>
        <p:spPr>
          <a:xfrm>
            <a:off x="7869708" y="1349123"/>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9" name="Rechteck 8"/>
          <p:cNvSpPr/>
          <p:nvPr/>
        </p:nvSpPr>
        <p:spPr>
          <a:xfrm>
            <a:off x="2306712" y="1628800"/>
            <a:ext cx="3489424" cy="136815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Sehr gut! N</a:t>
            </a:r>
            <a:r>
              <a:rPr lang="de-DE" altLang="de-DE" sz="2000" dirty="0">
                <a:solidFill>
                  <a:srgbClr val="50AF47"/>
                </a:solidFill>
              </a:rPr>
              <a:t>ur ein Elektroauto, das Strom aus erneuerbaren Energien tankt, vermindert den CO</a:t>
            </a:r>
            <a:r>
              <a:rPr lang="de-DE" altLang="de-DE" sz="2000" baseline="-25000" dirty="0">
                <a:solidFill>
                  <a:srgbClr val="50AF47"/>
                </a:solidFill>
              </a:rPr>
              <a:t>2</a:t>
            </a:r>
            <a:r>
              <a:rPr lang="de-DE" altLang="de-DE" sz="2000" dirty="0">
                <a:solidFill>
                  <a:srgbClr val="50AF47"/>
                </a:solidFill>
              </a:rPr>
              <a:t>-Ausstoß deutlich.</a:t>
            </a:r>
            <a:endParaRPr lang="de-DE" sz="2000" dirty="0">
              <a:solidFill>
                <a:srgbClr val="50AF47"/>
              </a:solidFill>
            </a:endParaRPr>
          </a:p>
        </p:txBody>
      </p:sp>
      <p:sp>
        <p:nvSpPr>
          <p:cNvPr id="11" name="Rechteck 10">
            <a:hlinkClick r:id="" action="ppaction://hlinkshowjump?jump=nextslide"/>
          </p:cNvPr>
          <p:cNvSpPr/>
          <p:nvPr/>
        </p:nvSpPr>
        <p:spPr>
          <a:xfrm>
            <a:off x="0"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DE" altLang="de-DE" b="1" dirty="0">
                <a:solidFill>
                  <a:srgbClr val="50AF47"/>
                </a:solidFill>
              </a:rPr>
              <a:t>Welche Widerstände sind beim E-Bike-Fahren zu überwinden?</a:t>
            </a:r>
            <a:endParaRPr lang="de-DE" altLang="de-DE"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69832794"/>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3" action="ppaction://hlinksldjump"/>
          </p:cNvPr>
          <p:cNvSpPr>
            <a:spLocks noChangeArrowheads="1"/>
          </p:cNvSpPr>
          <p:nvPr/>
        </p:nvSpPr>
        <p:spPr bwMode="auto">
          <a:xfrm>
            <a:off x="-236736" y="0"/>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06712" y="1628800"/>
            <a:ext cx="3705448" cy="864096"/>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Leider falsch. </a:t>
            </a:r>
            <a:r>
              <a:rPr lang="de-DE" altLang="de-DE" sz="2000" dirty="0" err="1">
                <a:solidFill>
                  <a:srgbClr val="50AF47"/>
                </a:solidFill>
              </a:rPr>
              <a:t>Stillstandsverluste</a:t>
            </a:r>
            <a:r>
              <a:rPr lang="de-DE" altLang="de-DE" sz="2000" dirty="0">
                <a:solidFill>
                  <a:srgbClr val="50AF47"/>
                </a:solidFill>
              </a:rPr>
              <a:t> treten nur bei Heizungen auf.  </a:t>
            </a:r>
            <a:endParaRPr lang="de-DE" sz="2000" dirty="0">
              <a:solidFill>
                <a:srgbClr val="50AF47"/>
              </a:solidFill>
            </a:endParaRPr>
          </a:p>
        </p:txBody>
      </p:sp>
      <p:sp>
        <p:nvSpPr>
          <p:cNvPr id="8" name="Rechteck 7"/>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1388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215900" y="9624"/>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06712" y="1628800"/>
            <a:ext cx="3417416" cy="180020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Das ist nicht richtig. Man muss sich zwar überwinden, Geld für ein E-Bike auszugeben, aber beim Fahren tritt kein Kaufkraftverlust auf.</a:t>
            </a:r>
          </a:p>
        </p:txBody>
      </p:sp>
      <p:sp>
        <p:nvSpPr>
          <p:cNvPr id="8" name="Rechteck 7"/>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138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215900" y="9624"/>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06712" y="1772816"/>
            <a:ext cx="3561432" cy="172819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Hoffentlich nicht! Wenn du dich deswegen mit deinem Freund oder deiner Freundin streitest, ist das kein gutes Zeichen für eure Beziehung.</a:t>
            </a:r>
            <a:endParaRPr lang="de-DE" sz="2000" dirty="0">
              <a:solidFill>
                <a:srgbClr val="50AF47"/>
              </a:solidFill>
            </a:endParaRPr>
          </a:p>
        </p:txBody>
      </p:sp>
      <p:sp>
        <p:nvSpPr>
          <p:cNvPr id="8" name="Rechteck 7"/>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138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5" name="Rechteck 4"/>
          <p:cNvSpPr/>
          <p:nvPr/>
        </p:nvSpPr>
        <p:spPr>
          <a:xfrm>
            <a:off x="7740352" y="332656"/>
            <a:ext cx="1224136" cy="1440160"/>
          </a:xfrm>
          <a:prstGeom prst="rect">
            <a:avLst/>
          </a:prstGeom>
          <a:solidFill>
            <a:srgbClr val="50AF47"/>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2339752" y="1628799"/>
            <a:ext cx="2592288" cy="1728193"/>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Ich bin Serena und stelle hier die Fragen. Ihr habt die Wahl zwischen Antwort A, B, C oder D. </a:t>
            </a:r>
          </a:p>
        </p:txBody>
      </p:sp>
      <p:sp>
        <p:nvSpPr>
          <p:cNvPr id="9" name="Textfeld 8">
            <a:extLst>
              <a:ext uri="{FF2B5EF4-FFF2-40B4-BE49-F238E27FC236}">
                <a16:creationId xmlns:a16="http://schemas.microsoft.com/office/drawing/2014/main" id="{396435CC-98AE-42C5-98E5-F527AC8C4534}"/>
              </a:ext>
            </a:extLst>
          </p:cNvPr>
          <p:cNvSpPr txBox="1"/>
          <p:nvPr/>
        </p:nvSpPr>
        <p:spPr>
          <a:xfrm>
            <a:off x="693712" y="346335"/>
            <a:ext cx="5884368" cy="830997"/>
          </a:xfrm>
          <a:prstGeom prst="rect">
            <a:avLst/>
          </a:prstGeom>
          <a:noFill/>
        </p:spPr>
        <p:txBody>
          <a:bodyPr wrap="none" rtlCol="0">
            <a:spAutoFit/>
          </a:bodyPr>
          <a:lstStyle/>
          <a:p>
            <a:pPr algn="ctr"/>
            <a:r>
              <a:rPr lang="de-DE" sz="4800" b="1" dirty="0">
                <a:solidFill>
                  <a:srgbClr val="A9468C"/>
                </a:solidFill>
                <a:latin typeface="Gill Sans Nova Cond XBd" panose="020B0A06020104020203" pitchFamily="34" charset="0"/>
              </a:rPr>
              <a:t>Wer wird E-Champion?</a:t>
            </a:r>
          </a:p>
        </p:txBody>
      </p:sp>
    </p:spTree>
    <p:extLst>
      <p:ext uri="{BB962C8B-B14F-4D97-AF65-F5344CB8AC3E}">
        <p14:creationId xmlns:p14="http://schemas.microsoft.com/office/powerpoint/2010/main" val="2012804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2" name="Rechteck 21"/>
          <p:cNvSpPr/>
          <p:nvPr/>
        </p:nvSpPr>
        <p:spPr>
          <a:xfrm>
            <a:off x="7869708" y="1270195"/>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2306712" y="1628800"/>
            <a:ext cx="3633440" cy="151216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Richtig! </a:t>
            </a:r>
            <a:r>
              <a:rPr lang="de-DE" sz="2000" dirty="0">
                <a:solidFill>
                  <a:srgbClr val="50AF47"/>
                </a:solidFill>
              </a:rPr>
              <a:t>Reibungsverluste können außerdem verringert werden, indem du den richtigen Reifendruck beachtest.</a:t>
            </a:r>
          </a:p>
        </p:txBody>
      </p:sp>
      <p:sp>
        <p:nvSpPr>
          <p:cNvPr id="12" name="Rechteck 11">
            <a:hlinkClick r:id="" action="ppaction://hlinkshowjump?jump=nextslide"/>
          </p:cNvPr>
          <p:cNvSpPr/>
          <p:nvPr/>
        </p:nvSpPr>
        <p:spPr>
          <a:xfrm>
            <a:off x="0"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altLang="de-DE" sz="2000" b="1" dirty="0">
                <a:solidFill>
                  <a:srgbClr val="50AF47"/>
                </a:solidFill>
              </a:rPr>
              <a:t>Fahrräder mit unterstützendem Elektromotor werden </a:t>
            </a:r>
            <a:r>
              <a:rPr lang="de-DE" altLang="de-DE" sz="2000" b="1" dirty="0" err="1">
                <a:solidFill>
                  <a:srgbClr val="50AF47"/>
                </a:solidFill>
              </a:rPr>
              <a:t>Pedelecs</a:t>
            </a:r>
            <a:r>
              <a:rPr lang="de-DE" altLang="de-DE" sz="2000" b="1" dirty="0">
                <a:solidFill>
                  <a:srgbClr val="50AF47"/>
                </a:solidFill>
              </a:rPr>
              <a:t> genannt. Aus welchen drei englischen Worten setzt sich der Begriff „</a:t>
            </a:r>
            <a:r>
              <a:rPr lang="de-DE" altLang="de-DE" sz="2000" b="1" dirty="0" err="1">
                <a:solidFill>
                  <a:srgbClr val="50AF47"/>
                </a:solidFill>
              </a:rPr>
              <a:t>Pedelec</a:t>
            </a:r>
            <a:r>
              <a:rPr lang="de-DE" altLang="de-DE" sz="2000" b="1" dirty="0">
                <a:solidFill>
                  <a:srgbClr val="50AF47"/>
                </a:solidFill>
              </a:rPr>
              <a:t>“ zusammen?</a:t>
            </a:r>
            <a:endParaRPr lang="de-DE" altLang="de-DE" sz="2000"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3657176183"/>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3"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0"/>
            <a:ext cx="3561432"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Die Unterstützung beim Treten ist zwar bei Bedarf permanent, aber das ist trotzdem nicht der richtige Begriff. </a:t>
            </a:r>
          </a:p>
        </p:txBody>
      </p:sp>
      <p:sp>
        <p:nvSpPr>
          <p:cNvPr id="10" name="Rechteck 9"/>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11070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06712" y="1628800"/>
            <a:ext cx="3273400"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Leider falsch. </a:t>
            </a:r>
            <a:r>
              <a:rPr lang="de-DE" sz="2000" dirty="0">
                <a:solidFill>
                  <a:srgbClr val="50AF47"/>
                </a:solidFill>
              </a:rPr>
              <a:t>Egal ob mit oder ohne Motor, du solltest immer die Kontrolle über dein Fahrrad haben.</a:t>
            </a:r>
          </a:p>
        </p:txBody>
      </p:sp>
      <p:sp>
        <p:nvSpPr>
          <p:cNvPr id="9" name="Rechteck 8"/>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183500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06712" y="1700808"/>
            <a:ext cx="2553320" cy="79208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663054"/>
                </a:solidFill>
              </a:rPr>
              <a:t>Daneben! Versuche es nochmal.</a:t>
            </a:r>
          </a:p>
        </p:txBody>
      </p:sp>
      <p:sp>
        <p:nvSpPr>
          <p:cNvPr id="9" name="Rechteck 8"/>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586181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2" name="Rechteck 21"/>
          <p:cNvSpPr/>
          <p:nvPr/>
        </p:nvSpPr>
        <p:spPr>
          <a:xfrm>
            <a:off x="7869708" y="1200063"/>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2306712" y="1628800"/>
            <a:ext cx="3201392" cy="151216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Volltreffer! </a:t>
            </a:r>
            <a:r>
              <a:rPr lang="de-DE" sz="2000" dirty="0" err="1">
                <a:solidFill>
                  <a:srgbClr val="50AF47"/>
                </a:solidFill>
              </a:rPr>
              <a:t>Pedelecs</a:t>
            </a:r>
            <a:r>
              <a:rPr lang="de-DE" sz="2000" dirty="0">
                <a:solidFill>
                  <a:srgbClr val="50AF47"/>
                </a:solidFill>
              </a:rPr>
              <a:t> sind Fahrräder, die beim Treten in die Pedale eine Motor-unterstützung bieten.</a:t>
            </a:r>
          </a:p>
        </p:txBody>
      </p:sp>
      <p:sp>
        <p:nvSpPr>
          <p:cNvPr id="13" name="Rechteck 12">
            <a:hlinkClick r:id="" action="ppaction://hlinkshowjump?jump=nextslide"/>
          </p:cNvPr>
          <p:cNvSpPr/>
          <p:nvPr/>
        </p:nvSpPr>
        <p:spPr>
          <a:xfrm>
            <a:off x="-4801"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de-DE" altLang="de-DE" b="1" dirty="0">
                <a:solidFill>
                  <a:srgbClr val="50AF47"/>
                </a:solidFill>
              </a:rPr>
              <a:t>Ab 2019 sind Elektroautos in Europa zu einem künstlichen Motorklang verpflichtet, um keine Gefahr für andere Verkehrsteilnehmerinnen </a:t>
            </a:r>
            <a:r>
              <a:rPr lang="de-DE" altLang="de-DE" dirty="0">
                <a:solidFill>
                  <a:srgbClr val="50AF47"/>
                </a:solidFill>
              </a:rPr>
              <a:t>und  -teilnehmer</a:t>
            </a:r>
            <a:r>
              <a:rPr lang="de-DE" altLang="de-DE" b="1" dirty="0">
                <a:solidFill>
                  <a:srgbClr val="50AF47"/>
                </a:solidFill>
              </a:rPr>
              <a:t> darzustellen. Welche Geräuschkulisse ist für ein kleines E-Stadtauto geplant? </a:t>
            </a:r>
            <a:endParaRPr lang="de-DE" altLang="de-DE"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925938477"/>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700808"/>
            <a:ext cx="2769344" cy="79208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Das wäre schon cool, ist aber nicht vorgesehen.</a:t>
            </a:r>
          </a:p>
        </p:txBody>
      </p:sp>
      <p:sp>
        <p:nvSpPr>
          <p:cNvPr id="11" name="Rechteck 10"/>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27731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48183"/>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0"/>
            <a:ext cx="1905248" cy="79208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Wäre das nicht etwas peinlich?</a:t>
            </a:r>
          </a:p>
        </p:txBody>
      </p:sp>
      <p:sp>
        <p:nvSpPr>
          <p:cNvPr id="11" name="Rechteck 10"/>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11335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700808"/>
            <a:ext cx="3561432"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E-Autos, die Ökostrom tanken, sind zwar umweltfreundlich. Aber deswegen zwitschern sie trotzdem nicht gleich wie Vögel.</a:t>
            </a:r>
          </a:p>
        </p:txBody>
      </p:sp>
      <p:sp>
        <p:nvSpPr>
          <p:cNvPr id="11" name="Rechteck 10"/>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51953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5" name="Rechteck 4"/>
          <p:cNvSpPr/>
          <p:nvPr/>
        </p:nvSpPr>
        <p:spPr>
          <a:xfrm>
            <a:off x="7740352" y="332656"/>
            <a:ext cx="1224136" cy="1440160"/>
          </a:xfrm>
          <a:prstGeom prst="rect">
            <a:avLst/>
          </a:prstGeom>
          <a:solidFill>
            <a:srgbClr val="50AF47"/>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2339752" y="1628800"/>
            <a:ext cx="2880320" cy="208823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Es gibt 4 Joker, </a:t>
            </a:r>
            <a:br>
              <a:rPr lang="de-DE" sz="2000" dirty="0">
                <a:solidFill>
                  <a:srgbClr val="50AF47"/>
                </a:solidFill>
              </a:rPr>
            </a:br>
            <a:r>
              <a:rPr lang="de-DE" sz="2000" dirty="0">
                <a:solidFill>
                  <a:srgbClr val="50AF47"/>
                </a:solidFill>
              </a:rPr>
              <a:t>den Publikums-, 50:50-, Telefon- und einen Zusatzjoker, also eine Person die sicher glaubt die Antwort zu wissen.</a:t>
            </a:r>
          </a:p>
        </p:txBody>
      </p:sp>
      <p:sp>
        <p:nvSpPr>
          <p:cNvPr id="9" name="Textfeld 8">
            <a:extLst>
              <a:ext uri="{FF2B5EF4-FFF2-40B4-BE49-F238E27FC236}">
                <a16:creationId xmlns:a16="http://schemas.microsoft.com/office/drawing/2014/main" id="{86297000-AB23-4590-8CB1-E82157FE1A27}"/>
              </a:ext>
            </a:extLst>
          </p:cNvPr>
          <p:cNvSpPr txBox="1"/>
          <p:nvPr/>
        </p:nvSpPr>
        <p:spPr>
          <a:xfrm>
            <a:off x="693712" y="346335"/>
            <a:ext cx="5884368" cy="830997"/>
          </a:xfrm>
          <a:prstGeom prst="rect">
            <a:avLst/>
          </a:prstGeom>
          <a:noFill/>
        </p:spPr>
        <p:txBody>
          <a:bodyPr wrap="none" rtlCol="0">
            <a:spAutoFit/>
          </a:bodyPr>
          <a:lstStyle/>
          <a:p>
            <a:pPr algn="ctr"/>
            <a:r>
              <a:rPr lang="de-DE" sz="4800" b="1" dirty="0">
                <a:solidFill>
                  <a:srgbClr val="A9468C"/>
                </a:solidFill>
                <a:latin typeface="Gill Sans Nova Cond XBd" panose="020B0A06020104020203" pitchFamily="34" charset="0"/>
              </a:rPr>
              <a:t>Wer wird E-Champion?</a:t>
            </a:r>
          </a:p>
        </p:txBody>
      </p:sp>
    </p:spTree>
    <p:extLst>
      <p:ext uri="{BB962C8B-B14F-4D97-AF65-F5344CB8AC3E}">
        <p14:creationId xmlns:p14="http://schemas.microsoft.com/office/powerpoint/2010/main" val="2012804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2306712" y="1628800"/>
            <a:ext cx="4641552"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Korrekt! Der Klang des Elektroautos soll sich an der Fahrzeugkategorie orientieren und dem Klang eines Verbrennungsmotors nachempfunden sein. </a:t>
            </a:r>
          </a:p>
        </p:txBody>
      </p:sp>
      <p:sp>
        <p:nvSpPr>
          <p:cNvPr id="13" name="Rechteck 12"/>
          <p:cNvSpPr/>
          <p:nvPr/>
        </p:nvSpPr>
        <p:spPr>
          <a:xfrm>
            <a:off x="7869708" y="1544603"/>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4" name="Rechteck 13"/>
          <p:cNvSpPr/>
          <p:nvPr/>
        </p:nvSpPr>
        <p:spPr>
          <a:xfrm>
            <a:off x="7869708" y="147267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5" name="Rechteck 14"/>
          <p:cNvSpPr/>
          <p:nvPr/>
        </p:nvSpPr>
        <p:spPr>
          <a:xfrm>
            <a:off x="7869708" y="140066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6" name="Rechteck 15"/>
          <p:cNvSpPr/>
          <p:nvPr/>
        </p:nvSpPr>
        <p:spPr>
          <a:xfrm>
            <a:off x="7869708" y="132865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7" name="Rechteck 16"/>
          <p:cNvSpPr/>
          <p:nvPr/>
        </p:nvSpPr>
        <p:spPr>
          <a:xfrm>
            <a:off x="7869708" y="126010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8" name="Rechteck 17"/>
          <p:cNvSpPr/>
          <p:nvPr/>
        </p:nvSpPr>
        <p:spPr>
          <a:xfrm>
            <a:off x="7869708" y="118817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0" name="Rechteck 19"/>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a:hlinkClick r:id="" action="ppaction://hlinkshowjump?jump=nextslide"/>
          </p:cNvPr>
          <p:cNvSpPr/>
          <p:nvPr/>
        </p:nvSpPr>
        <p:spPr>
          <a:xfrm>
            <a:off x="-16890"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0"/>
                                        </p:tgtEl>
                                        <p:attrNameLst>
                                          <p:attrName>style.color</p:attrName>
                                        </p:attrNameLst>
                                      </p:cBhvr>
                                      <p:to>
                                        <a:srgbClr val="777777"/>
                                      </p:to>
                                    </p:animClr>
                                    <p:animClr clrSpc="rgb" dir="cw">
                                      <p:cBhvr>
                                        <p:cTn id="11" dur="250" autoRev="1" fill="remove"/>
                                        <p:tgtEl>
                                          <p:spTgt spid="20"/>
                                        </p:tgtEl>
                                        <p:attrNameLst>
                                          <p:attrName>fillcolor</p:attrName>
                                        </p:attrNameLst>
                                      </p:cBhvr>
                                      <p:to>
                                        <a:srgbClr val="777777"/>
                                      </p:to>
                                    </p:animClr>
                                    <p:set>
                                      <p:cBhvr>
                                        <p:cTn id="12" dur="250" autoRev="1" fill="remove"/>
                                        <p:tgtEl>
                                          <p:spTgt spid="20"/>
                                        </p:tgtEl>
                                        <p:attrNameLst>
                                          <p:attrName>fill.type</p:attrName>
                                        </p:attrNameLst>
                                      </p:cBhvr>
                                      <p:to>
                                        <p:strVal val="solid"/>
                                      </p:to>
                                    </p:set>
                                    <p:set>
                                      <p:cBhvr>
                                        <p:cTn id="13" dur="250" autoRev="1" fill="remove"/>
                                        <p:tgtEl>
                                          <p:spTgt spid="20"/>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0"/>
                                        </p:tgtEl>
                                        <p:attrNameLst>
                                          <p:attrName>style.color</p:attrName>
                                        </p:attrNameLst>
                                      </p:cBhvr>
                                      <p:to>
                                        <a:srgbClr val="777777"/>
                                      </p:to>
                                    </p:animClr>
                                    <p:animClr clrSpc="rgb" dir="cw">
                                      <p:cBhvr>
                                        <p:cTn id="17" dur="250" autoRev="1" fill="remove"/>
                                        <p:tgtEl>
                                          <p:spTgt spid="20"/>
                                        </p:tgtEl>
                                        <p:attrNameLst>
                                          <p:attrName>fillcolor</p:attrName>
                                        </p:attrNameLst>
                                      </p:cBhvr>
                                      <p:to>
                                        <a:srgbClr val="777777"/>
                                      </p:to>
                                    </p:animClr>
                                    <p:set>
                                      <p:cBhvr>
                                        <p:cTn id="18" dur="250" autoRev="1" fill="remove"/>
                                        <p:tgtEl>
                                          <p:spTgt spid="20"/>
                                        </p:tgtEl>
                                        <p:attrNameLst>
                                          <p:attrName>fill.type</p:attrName>
                                        </p:attrNameLst>
                                      </p:cBhvr>
                                      <p:to>
                                        <p:strVal val="solid"/>
                                      </p:to>
                                    </p:set>
                                    <p:set>
                                      <p:cBhvr>
                                        <p:cTn id="19" dur="250" autoRev="1" fill="remove"/>
                                        <p:tgtEl>
                                          <p:spTgt spid="20"/>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0"/>
                                        </p:tgtEl>
                                        <p:attrNameLst>
                                          <p:attrName>style.color</p:attrName>
                                        </p:attrNameLst>
                                      </p:cBhvr>
                                      <p:to>
                                        <a:srgbClr val="777777"/>
                                      </p:to>
                                    </p:animClr>
                                    <p:animClr clrSpc="rgb" dir="cw">
                                      <p:cBhvr>
                                        <p:cTn id="23" dur="250" autoRev="1" fill="remove"/>
                                        <p:tgtEl>
                                          <p:spTgt spid="20"/>
                                        </p:tgtEl>
                                        <p:attrNameLst>
                                          <p:attrName>fillcolor</p:attrName>
                                        </p:attrNameLst>
                                      </p:cBhvr>
                                      <p:to>
                                        <a:srgbClr val="777777"/>
                                      </p:to>
                                    </p:animClr>
                                    <p:set>
                                      <p:cBhvr>
                                        <p:cTn id="24" dur="250" autoRev="1" fill="remove"/>
                                        <p:tgtEl>
                                          <p:spTgt spid="20"/>
                                        </p:tgtEl>
                                        <p:attrNameLst>
                                          <p:attrName>fill.type</p:attrName>
                                        </p:attrNameLst>
                                      </p:cBhvr>
                                      <p:to>
                                        <p:strVal val="solid"/>
                                      </p:to>
                                    </p:set>
                                    <p:set>
                                      <p:cBhvr>
                                        <p:cTn id="25" dur="250" autoRev="1" fill="remove"/>
                                        <p:tgtEl>
                                          <p:spTgt spid="20"/>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0"/>
                                        </p:tgtEl>
                                        <p:attrNameLst>
                                          <p:attrName>style.color</p:attrName>
                                        </p:attrNameLst>
                                      </p:cBhvr>
                                      <p:to>
                                        <a:srgbClr val="777777"/>
                                      </p:to>
                                    </p:animClr>
                                    <p:animClr clrSpc="rgb" dir="cw">
                                      <p:cBhvr>
                                        <p:cTn id="29" dur="250" autoRev="1" fill="remove"/>
                                        <p:tgtEl>
                                          <p:spTgt spid="20"/>
                                        </p:tgtEl>
                                        <p:attrNameLst>
                                          <p:attrName>fillcolor</p:attrName>
                                        </p:attrNameLst>
                                      </p:cBhvr>
                                      <p:to>
                                        <a:srgbClr val="777777"/>
                                      </p:to>
                                    </p:animClr>
                                    <p:set>
                                      <p:cBhvr>
                                        <p:cTn id="30" dur="250" autoRev="1" fill="remove"/>
                                        <p:tgtEl>
                                          <p:spTgt spid="20"/>
                                        </p:tgtEl>
                                        <p:attrNameLst>
                                          <p:attrName>fill.type</p:attrName>
                                        </p:attrNameLst>
                                      </p:cBhvr>
                                      <p:to>
                                        <p:strVal val="solid"/>
                                      </p:to>
                                    </p:set>
                                    <p:set>
                                      <p:cBhvr>
                                        <p:cTn id="31" dur="250" autoRev="1" fill="remove"/>
                                        <p:tgtEl>
                                          <p:spTgt spid="20"/>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0"/>
                                        </p:tgtEl>
                                        <p:attrNameLst>
                                          <p:attrName>style.color</p:attrName>
                                        </p:attrNameLst>
                                      </p:cBhvr>
                                      <p:to>
                                        <a:srgbClr val="777777"/>
                                      </p:to>
                                    </p:animClr>
                                    <p:animClr clrSpc="rgb" dir="cw">
                                      <p:cBhvr>
                                        <p:cTn id="35" dur="250" autoRev="1" fill="remove"/>
                                        <p:tgtEl>
                                          <p:spTgt spid="20"/>
                                        </p:tgtEl>
                                        <p:attrNameLst>
                                          <p:attrName>fillcolor</p:attrName>
                                        </p:attrNameLst>
                                      </p:cBhvr>
                                      <p:to>
                                        <a:srgbClr val="777777"/>
                                      </p:to>
                                    </p:animClr>
                                    <p:set>
                                      <p:cBhvr>
                                        <p:cTn id="36" dur="250" autoRev="1" fill="remove"/>
                                        <p:tgtEl>
                                          <p:spTgt spid="20"/>
                                        </p:tgtEl>
                                        <p:attrNameLst>
                                          <p:attrName>fill.type</p:attrName>
                                        </p:attrNameLst>
                                      </p:cBhvr>
                                      <p:to>
                                        <p:strVal val="solid"/>
                                      </p:to>
                                    </p:set>
                                    <p:set>
                                      <p:cBhvr>
                                        <p:cTn id="37" dur="250" autoRev="1" fill="remove"/>
                                        <p:tgtEl>
                                          <p:spTgt spid="20"/>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0"/>
                                        </p:tgtEl>
                                        <p:attrNameLst>
                                          <p:attrName>style.color</p:attrName>
                                        </p:attrNameLst>
                                      </p:cBhvr>
                                      <p:to>
                                        <a:srgbClr val="777777"/>
                                      </p:to>
                                    </p:animClr>
                                    <p:animClr clrSpc="rgb" dir="cw">
                                      <p:cBhvr>
                                        <p:cTn id="41" dur="250" autoRev="1" fill="remove"/>
                                        <p:tgtEl>
                                          <p:spTgt spid="20"/>
                                        </p:tgtEl>
                                        <p:attrNameLst>
                                          <p:attrName>fillcolor</p:attrName>
                                        </p:attrNameLst>
                                      </p:cBhvr>
                                      <p:to>
                                        <a:srgbClr val="777777"/>
                                      </p:to>
                                    </p:animClr>
                                    <p:set>
                                      <p:cBhvr>
                                        <p:cTn id="42" dur="250" autoRev="1" fill="remove"/>
                                        <p:tgtEl>
                                          <p:spTgt spid="20"/>
                                        </p:tgtEl>
                                        <p:attrNameLst>
                                          <p:attrName>fill.type</p:attrName>
                                        </p:attrNameLst>
                                      </p:cBhvr>
                                      <p:to>
                                        <p:strVal val="solid"/>
                                      </p:to>
                                    </p:set>
                                    <p:set>
                                      <p:cBhvr>
                                        <p:cTn id="43" dur="250" autoRev="1" fill="remove"/>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20" grpId="3" animBg="1"/>
      <p:bldP spid="20" grpId="4" animBg="1"/>
      <p:bldP spid="20" grpId="5" animBg="1"/>
      <p:bldP spid="20" grpId="6"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de-DE" altLang="de-DE" b="1" dirty="0">
                <a:solidFill>
                  <a:srgbClr val="50AF47"/>
                </a:solidFill>
              </a:rPr>
              <a:t>Wer ein Elektrofahrzeug anmeldet, kann ein spezielles Nummernschild mit einem „E“ beantragen. Welche Privilegien hat man dadurch im Straßenverkehr – zumindest in einigen Kommunen?</a:t>
            </a:r>
            <a:endParaRPr lang="de-DE" altLang="de-DE"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207637478"/>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p:cNvSpPr/>
          <p:nvPr/>
        </p:nvSpPr>
        <p:spPr>
          <a:xfrm>
            <a:off x="7869708" y="1544603"/>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7267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40066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32865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26010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18817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11616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 action="ppaction://hlinkshowjump?jump=previousslide"/>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772816"/>
            <a:ext cx="4497536" cy="151216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Naja, grundsätzlich ist Rauchen im Auto nicht verboten, egal ob E-Zigarette oder normale Zigarette. Statistisch gesehen führt es aber zu mehr Unfällen.</a:t>
            </a:r>
          </a:p>
        </p:txBody>
      </p:sp>
      <p:sp>
        <p:nvSpPr>
          <p:cNvPr id="12" name="Rechteck 11"/>
          <p:cNvSpPr/>
          <p:nvPr/>
        </p:nvSpPr>
        <p:spPr>
          <a:xfrm>
            <a:off x="7869708" y="1544603"/>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47267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40066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132865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26010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118817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111616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001166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799"/>
            <a:ext cx="4929584" cy="1728194"/>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Kostenlos tanken bzw. aufladen klingt super! Es gibt tatsächlich einige E-Tankstellen, bei denen das möglich ist. Zusätzlich gibt es jedoch weitere Privilegien, die sich direkt auf den Straßenverkehr auswirken.</a:t>
            </a:r>
          </a:p>
        </p:txBody>
      </p:sp>
      <p:sp>
        <p:nvSpPr>
          <p:cNvPr id="12" name="Rechteck 11"/>
          <p:cNvSpPr/>
          <p:nvPr/>
        </p:nvSpPr>
        <p:spPr>
          <a:xfrm>
            <a:off x="7869708" y="1544603"/>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47267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40066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132865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26010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118817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111616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759228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solidFill>
                <a:srgbClr val="50AF47"/>
              </a:solidFill>
            </a:endParaRPr>
          </a:p>
        </p:txBody>
      </p:sp>
      <p:sp>
        <p:nvSpPr>
          <p:cNvPr id="4" name="Rechteck 3"/>
          <p:cNvSpPr/>
          <p:nvPr/>
        </p:nvSpPr>
        <p:spPr>
          <a:xfrm>
            <a:off x="2306712" y="1628800"/>
            <a:ext cx="3777456"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Auf keinen Fall! Egal mit welchem Fahrzeug, wer über eine rote Ampel fährt, kassiert Punkte in Flensburg. Teuer ist das auch!</a:t>
            </a:r>
          </a:p>
        </p:txBody>
      </p:sp>
      <p:sp>
        <p:nvSpPr>
          <p:cNvPr id="12" name="Rechteck 11"/>
          <p:cNvSpPr/>
          <p:nvPr/>
        </p:nvSpPr>
        <p:spPr>
          <a:xfrm>
            <a:off x="7869708" y="1544603"/>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3" name="Rechteck 12"/>
          <p:cNvSpPr/>
          <p:nvPr/>
        </p:nvSpPr>
        <p:spPr>
          <a:xfrm>
            <a:off x="7869708" y="147267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4" name="Rechteck 13"/>
          <p:cNvSpPr/>
          <p:nvPr/>
        </p:nvSpPr>
        <p:spPr>
          <a:xfrm>
            <a:off x="7869708" y="140066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5" name="Rechteck 14"/>
          <p:cNvSpPr/>
          <p:nvPr/>
        </p:nvSpPr>
        <p:spPr>
          <a:xfrm>
            <a:off x="7869708" y="132865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6" name="Rechteck 15"/>
          <p:cNvSpPr/>
          <p:nvPr/>
        </p:nvSpPr>
        <p:spPr>
          <a:xfrm>
            <a:off x="7869708" y="126010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7" name="Rechteck 16"/>
          <p:cNvSpPr/>
          <p:nvPr/>
        </p:nvSpPr>
        <p:spPr>
          <a:xfrm>
            <a:off x="7869708" y="118817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8" name="Rechteck 17"/>
          <p:cNvSpPr/>
          <p:nvPr/>
        </p:nvSpPr>
        <p:spPr>
          <a:xfrm>
            <a:off x="7869708" y="111616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extLst>
      <p:ext uri="{BB962C8B-B14F-4D97-AF65-F5344CB8AC3E}">
        <p14:creationId xmlns:p14="http://schemas.microsoft.com/office/powerpoint/2010/main" val="1309007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2" name="Rechteck 2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3" name="Rechteck 12"/>
          <p:cNvSpPr/>
          <p:nvPr/>
        </p:nvSpPr>
        <p:spPr>
          <a:xfrm>
            <a:off x="2306712" y="1308074"/>
            <a:ext cx="4713560" cy="2408957"/>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Tatsächlich gibt es laut E-Mobilitätsgesetz vom 5. Juni 2015 verschiedene „Bevorrechtigungen“ für Elektrofahrzeuge (wie es im feinsten Amtsdeutsch heißt). Neben dem Fahren auf der Busspur sind auch ein Erlass an Parkgebühren und Steuerbefreiungen möglich.</a:t>
            </a:r>
          </a:p>
        </p:txBody>
      </p:sp>
      <p:sp>
        <p:nvSpPr>
          <p:cNvPr id="15" name="Rechteck 14">
            <a:hlinkClick r:id="" action="ppaction://hlinkshowjump?jump=nextslide"/>
          </p:cNvPr>
          <p:cNvSpPr/>
          <p:nvPr/>
        </p:nvSpPr>
        <p:spPr>
          <a:xfrm>
            <a:off x="0" y="-9096"/>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14800" y="1268760"/>
            <a:ext cx="5436357" cy="1556912"/>
          </a:xfrm>
        </p:spPr>
        <p:txBody>
          <a:bodyPr/>
          <a:lstStyle/>
          <a:p>
            <a:pPr eaLnBrk="1" hangingPunct="1"/>
            <a:r>
              <a:rPr lang="de-DE" altLang="de-DE" b="1" dirty="0">
                <a:solidFill>
                  <a:srgbClr val="50AF47"/>
                </a:solidFill>
              </a:rPr>
              <a:t>Was ist das besondere an einem Hybridelektrofahrzeug?</a:t>
            </a:r>
            <a:endParaRPr lang="de-DE" altLang="de-DE" dirty="0">
              <a:solidFill>
                <a:srgbClr val="50AF47"/>
              </a:solidFill>
            </a:endParaRPr>
          </a:p>
        </p:txBody>
      </p:sp>
      <p:grpSp>
        <p:nvGrpSpPr>
          <p:cNvPr id="3" name="Gruppieren 2"/>
          <p:cNvGrpSpPr/>
          <p:nvPr/>
        </p:nvGrpSpPr>
        <p:grpSpPr>
          <a:xfrm>
            <a:off x="2411413" y="2865438"/>
            <a:ext cx="5473700" cy="3063311"/>
            <a:chOff x="2411413" y="2865438"/>
            <a:chExt cx="5473700" cy="2858726"/>
          </a:xfrm>
        </p:grpSpPr>
        <p:sp>
          <p:nvSpPr>
            <p:cNvPr id="4" name="Freihandform 3">
              <a:hlinkClick r:id="rId2" action="ppaction://hlinksldjump"/>
            </p:cNvPr>
            <p:cNvSpPr/>
            <p:nvPr/>
          </p:nvSpPr>
          <p:spPr>
            <a:xfrm>
              <a:off x="2411413" y="2865438"/>
              <a:ext cx="5473700" cy="659587"/>
            </a:xfrm>
            <a:custGeom>
              <a:avLst/>
              <a:gdLst>
                <a:gd name="connsiteX0" fmla="*/ 0 w 5473700"/>
                <a:gd name="connsiteY0" fmla="*/ 109933 h 659587"/>
                <a:gd name="connsiteX1" fmla="*/ 109933 w 5473700"/>
                <a:gd name="connsiteY1" fmla="*/ 0 h 659587"/>
                <a:gd name="connsiteX2" fmla="*/ 5363767 w 5473700"/>
                <a:gd name="connsiteY2" fmla="*/ 0 h 659587"/>
                <a:gd name="connsiteX3" fmla="*/ 5473700 w 5473700"/>
                <a:gd name="connsiteY3" fmla="*/ 109933 h 659587"/>
                <a:gd name="connsiteX4" fmla="*/ 5473700 w 5473700"/>
                <a:gd name="connsiteY4" fmla="*/ 549654 h 659587"/>
                <a:gd name="connsiteX5" fmla="*/ 5363767 w 5473700"/>
                <a:gd name="connsiteY5" fmla="*/ 659587 h 659587"/>
                <a:gd name="connsiteX6" fmla="*/ 109933 w 5473700"/>
                <a:gd name="connsiteY6" fmla="*/ 659587 h 659587"/>
                <a:gd name="connsiteX7" fmla="*/ 0 w 5473700"/>
                <a:gd name="connsiteY7" fmla="*/ 549654 h 659587"/>
                <a:gd name="connsiteX8" fmla="*/ 0 w 5473700"/>
                <a:gd name="connsiteY8" fmla="*/ 109933 h 65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3700" h="659587">
                  <a:moveTo>
                    <a:pt x="0" y="109933"/>
                  </a:moveTo>
                  <a:cubicBezTo>
                    <a:pt x="0" y="49219"/>
                    <a:pt x="49219" y="0"/>
                    <a:pt x="109933" y="0"/>
                  </a:cubicBezTo>
                  <a:lnTo>
                    <a:pt x="5363767" y="0"/>
                  </a:lnTo>
                  <a:cubicBezTo>
                    <a:pt x="5424481" y="0"/>
                    <a:pt x="5473700" y="49219"/>
                    <a:pt x="5473700" y="109933"/>
                  </a:cubicBezTo>
                  <a:lnTo>
                    <a:pt x="5473700" y="549654"/>
                  </a:lnTo>
                  <a:cubicBezTo>
                    <a:pt x="5473700" y="610368"/>
                    <a:pt x="5424481" y="659587"/>
                    <a:pt x="5363767" y="659587"/>
                  </a:cubicBezTo>
                  <a:lnTo>
                    <a:pt x="109933" y="659587"/>
                  </a:lnTo>
                  <a:cubicBezTo>
                    <a:pt x="49219" y="659587"/>
                    <a:pt x="0" y="610368"/>
                    <a:pt x="0" y="549654"/>
                  </a:cubicBezTo>
                  <a:lnTo>
                    <a:pt x="0" y="109933"/>
                  </a:lnTo>
                  <a:close/>
                </a:path>
              </a:pathLst>
            </a:custGeom>
            <a:solidFill>
              <a:srgbClr val="FBF7E5"/>
            </a:solidFill>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398" tIns="108398" rIns="108398" bIns="108398"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A: tankt Wasserstoff</a:t>
              </a:r>
            </a:p>
          </p:txBody>
        </p:sp>
        <p:sp>
          <p:nvSpPr>
            <p:cNvPr id="5" name="Freihandform 4">
              <a:hlinkClick r:id="rId3" action="ppaction://hlinksldjump"/>
            </p:cNvPr>
            <p:cNvSpPr/>
            <p:nvPr/>
          </p:nvSpPr>
          <p:spPr>
            <a:xfrm>
              <a:off x="2411413" y="3591443"/>
              <a:ext cx="5473700" cy="659587"/>
            </a:xfrm>
            <a:custGeom>
              <a:avLst/>
              <a:gdLst>
                <a:gd name="connsiteX0" fmla="*/ 0 w 5473700"/>
                <a:gd name="connsiteY0" fmla="*/ 109933 h 659587"/>
                <a:gd name="connsiteX1" fmla="*/ 109933 w 5473700"/>
                <a:gd name="connsiteY1" fmla="*/ 0 h 659587"/>
                <a:gd name="connsiteX2" fmla="*/ 5363767 w 5473700"/>
                <a:gd name="connsiteY2" fmla="*/ 0 h 659587"/>
                <a:gd name="connsiteX3" fmla="*/ 5473700 w 5473700"/>
                <a:gd name="connsiteY3" fmla="*/ 109933 h 659587"/>
                <a:gd name="connsiteX4" fmla="*/ 5473700 w 5473700"/>
                <a:gd name="connsiteY4" fmla="*/ 549654 h 659587"/>
                <a:gd name="connsiteX5" fmla="*/ 5363767 w 5473700"/>
                <a:gd name="connsiteY5" fmla="*/ 659587 h 659587"/>
                <a:gd name="connsiteX6" fmla="*/ 109933 w 5473700"/>
                <a:gd name="connsiteY6" fmla="*/ 659587 h 659587"/>
                <a:gd name="connsiteX7" fmla="*/ 0 w 5473700"/>
                <a:gd name="connsiteY7" fmla="*/ 549654 h 659587"/>
                <a:gd name="connsiteX8" fmla="*/ 0 w 5473700"/>
                <a:gd name="connsiteY8" fmla="*/ 109933 h 65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3700" h="659587">
                  <a:moveTo>
                    <a:pt x="0" y="109933"/>
                  </a:moveTo>
                  <a:cubicBezTo>
                    <a:pt x="0" y="49219"/>
                    <a:pt x="49219" y="0"/>
                    <a:pt x="109933" y="0"/>
                  </a:cubicBezTo>
                  <a:lnTo>
                    <a:pt x="5363767" y="0"/>
                  </a:lnTo>
                  <a:cubicBezTo>
                    <a:pt x="5424481" y="0"/>
                    <a:pt x="5473700" y="49219"/>
                    <a:pt x="5473700" y="109933"/>
                  </a:cubicBezTo>
                  <a:lnTo>
                    <a:pt x="5473700" y="549654"/>
                  </a:lnTo>
                  <a:cubicBezTo>
                    <a:pt x="5473700" y="610368"/>
                    <a:pt x="5424481" y="659587"/>
                    <a:pt x="5363767" y="659587"/>
                  </a:cubicBezTo>
                  <a:lnTo>
                    <a:pt x="109933" y="659587"/>
                  </a:lnTo>
                  <a:cubicBezTo>
                    <a:pt x="49219" y="659587"/>
                    <a:pt x="0" y="610368"/>
                    <a:pt x="0" y="549654"/>
                  </a:cubicBezTo>
                  <a:lnTo>
                    <a:pt x="0" y="109933"/>
                  </a:lnTo>
                  <a:close/>
                </a:path>
              </a:pathLst>
            </a:custGeom>
            <a:solidFill>
              <a:srgbClr val="FBF7E5"/>
            </a:solidFill>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398" tIns="108398" rIns="108398" bIns="108398"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B: kann mit Elektro- und Verbrennungsmotor angetrieben werden</a:t>
              </a:r>
            </a:p>
          </p:txBody>
        </p:sp>
        <p:sp>
          <p:nvSpPr>
            <p:cNvPr id="14" name="Freihandform 13">
              <a:hlinkClick r:id="rId4" action="ppaction://hlinksldjump"/>
            </p:cNvPr>
            <p:cNvSpPr/>
            <p:nvPr/>
          </p:nvSpPr>
          <p:spPr>
            <a:xfrm>
              <a:off x="2411413" y="4316065"/>
              <a:ext cx="5473700" cy="659587"/>
            </a:xfrm>
            <a:custGeom>
              <a:avLst/>
              <a:gdLst>
                <a:gd name="connsiteX0" fmla="*/ 0 w 5473700"/>
                <a:gd name="connsiteY0" fmla="*/ 109933 h 659587"/>
                <a:gd name="connsiteX1" fmla="*/ 109933 w 5473700"/>
                <a:gd name="connsiteY1" fmla="*/ 0 h 659587"/>
                <a:gd name="connsiteX2" fmla="*/ 5363767 w 5473700"/>
                <a:gd name="connsiteY2" fmla="*/ 0 h 659587"/>
                <a:gd name="connsiteX3" fmla="*/ 5473700 w 5473700"/>
                <a:gd name="connsiteY3" fmla="*/ 109933 h 659587"/>
                <a:gd name="connsiteX4" fmla="*/ 5473700 w 5473700"/>
                <a:gd name="connsiteY4" fmla="*/ 549654 h 659587"/>
                <a:gd name="connsiteX5" fmla="*/ 5363767 w 5473700"/>
                <a:gd name="connsiteY5" fmla="*/ 659587 h 659587"/>
                <a:gd name="connsiteX6" fmla="*/ 109933 w 5473700"/>
                <a:gd name="connsiteY6" fmla="*/ 659587 h 659587"/>
                <a:gd name="connsiteX7" fmla="*/ 0 w 5473700"/>
                <a:gd name="connsiteY7" fmla="*/ 549654 h 659587"/>
                <a:gd name="connsiteX8" fmla="*/ 0 w 5473700"/>
                <a:gd name="connsiteY8" fmla="*/ 109933 h 65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3700" h="659587">
                  <a:moveTo>
                    <a:pt x="0" y="109933"/>
                  </a:moveTo>
                  <a:cubicBezTo>
                    <a:pt x="0" y="49219"/>
                    <a:pt x="49219" y="0"/>
                    <a:pt x="109933" y="0"/>
                  </a:cubicBezTo>
                  <a:lnTo>
                    <a:pt x="5363767" y="0"/>
                  </a:lnTo>
                  <a:cubicBezTo>
                    <a:pt x="5424481" y="0"/>
                    <a:pt x="5473700" y="49219"/>
                    <a:pt x="5473700" y="109933"/>
                  </a:cubicBezTo>
                  <a:lnTo>
                    <a:pt x="5473700" y="549654"/>
                  </a:lnTo>
                  <a:cubicBezTo>
                    <a:pt x="5473700" y="610368"/>
                    <a:pt x="5424481" y="659587"/>
                    <a:pt x="5363767" y="659587"/>
                  </a:cubicBezTo>
                  <a:lnTo>
                    <a:pt x="109933" y="659587"/>
                  </a:lnTo>
                  <a:cubicBezTo>
                    <a:pt x="49219" y="659587"/>
                    <a:pt x="0" y="610368"/>
                    <a:pt x="0" y="549654"/>
                  </a:cubicBezTo>
                  <a:lnTo>
                    <a:pt x="0" y="109933"/>
                  </a:lnTo>
                  <a:close/>
                </a:path>
              </a:pathLst>
            </a:custGeom>
            <a:solidFill>
              <a:srgbClr val="FBF7E5"/>
            </a:solidFill>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398" tIns="108398" rIns="108398" bIns="108398"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C:  zusätzlicher Verbrennungsmotor lädt die Batterie des Elektroautos auf</a:t>
              </a:r>
            </a:p>
          </p:txBody>
        </p:sp>
        <p:sp>
          <p:nvSpPr>
            <p:cNvPr id="15" name="Freihandform 14">
              <a:hlinkClick r:id="rId5" action="ppaction://hlinksldjump"/>
            </p:cNvPr>
            <p:cNvSpPr/>
            <p:nvPr/>
          </p:nvSpPr>
          <p:spPr>
            <a:xfrm>
              <a:off x="2411413" y="5064577"/>
              <a:ext cx="5473700" cy="659587"/>
            </a:xfrm>
            <a:custGeom>
              <a:avLst/>
              <a:gdLst>
                <a:gd name="connsiteX0" fmla="*/ 0 w 5473700"/>
                <a:gd name="connsiteY0" fmla="*/ 109933 h 659587"/>
                <a:gd name="connsiteX1" fmla="*/ 109933 w 5473700"/>
                <a:gd name="connsiteY1" fmla="*/ 0 h 659587"/>
                <a:gd name="connsiteX2" fmla="*/ 5363767 w 5473700"/>
                <a:gd name="connsiteY2" fmla="*/ 0 h 659587"/>
                <a:gd name="connsiteX3" fmla="*/ 5473700 w 5473700"/>
                <a:gd name="connsiteY3" fmla="*/ 109933 h 659587"/>
                <a:gd name="connsiteX4" fmla="*/ 5473700 w 5473700"/>
                <a:gd name="connsiteY4" fmla="*/ 549654 h 659587"/>
                <a:gd name="connsiteX5" fmla="*/ 5363767 w 5473700"/>
                <a:gd name="connsiteY5" fmla="*/ 659587 h 659587"/>
                <a:gd name="connsiteX6" fmla="*/ 109933 w 5473700"/>
                <a:gd name="connsiteY6" fmla="*/ 659587 h 659587"/>
                <a:gd name="connsiteX7" fmla="*/ 0 w 5473700"/>
                <a:gd name="connsiteY7" fmla="*/ 549654 h 659587"/>
                <a:gd name="connsiteX8" fmla="*/ 0 w 5473700"/>
                <a:gd name="connsiteY8" fmla="*/ 109933 h 65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3700" h="659587">
                  <a:moveTo>
                    <a:pt x="0" y="109933"/>
                  </a:moveTo>
                  <a:cubicBezTo>
                    <a:pt x="0" y="49219"/>
                    <a:pt x="49219" y="0"/>
                    <a:pt x="109933" y="0"/>
                  </a:cubicBezTo>
                  <a:lnTo>
                    <a:pt x="5363767" y="0"/>
                  </a:lnTo>
                  <a:cubicBezTo>
                    <a:pt x="5424481" y="0"/>
                    <a:pt x="5473700" y="49219"/>
                    <a:pt x="5473700" y="109933"/>
                  </a:cubicBezTo>
                  <a:lnTo>
                    <a:pt x="5473700" y="549654"/>
                  </a:lnTo>
                  <a:cubicBezTo>
                    <a:pt x="5473700" y="610368"/>
                    <a:pt x="5424481" y="659587"/>
                    <a:pt x="5363767" y="659587"/>
                  </a:cubicBezTo>
                  <a:lnTo>
                    <a:pt x="109933" y="659587"/>
                  </a:lnTo>
                  <a:cubicBezTo>
                    <a:pt x="49219" y="659587"/>
                    <a:pt x="0" y="610368"/>
                    <a:pt x="0" y="549654"/>
                  </a:cubicBezTo>
                  <a:lnTo>
                    <a:pt x="0" y="109933"/>
                  </a:lnTo>
                  <a:close/>
                </a:path>
              </a:pathLst>
            </a:custGeom>
            <a:solidFill>
              <a:srgbClr val="FBF7E5"/>
            </a:solidFill>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398" tIns="108398" rIns="108398" bIns="108398" numCol="1" spcCol="1270" anchor="ctr" anchorCtr="0">
              <a:noAutofit/>
            </a:bodyPr>
            <a:lstStyle/>
            <a:p>
              <a:pPr lvl="0" algn="l" defTabSz="889000" rtl="0">
                <a:lnSpc>
                  <a:spcPct val="90000"/>
                </a:lnSpc>
                <a:spcBef>
                  <a:spcPct val="0"/>
                </a:spcBef>
                <a:spcAft>
                  <a:spcPct val="35000"/>
                </a:spcAft>
              </a:pPr>
              <a:r>
                <a:rPr lang="de-DE" sz="2000" b="1" kern="1200" dirty="0">
                  <a:solidFill>
                    <a:srgbClr val="50AF47"/>
                  </a:solidFill>
                </a:rPr>
                <a:t>D: spart bis zu 80 Prozent Benzin durch Leichtbauweise </a:t>
              </a:r>
            </a:p>
          </p:txBody>
        </p:sp>
      </p:grpSp>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0"/>
            <a:ext cx="3633440" cy="1224136"/>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Nein. Hybrid erinnert zwar an </a:t>
            </a:r>
            <a:r>
              <a:rPr lang="de-DE" sz="2000" dirty="0" err="1">
                <a:solidFill>
                  <a:srgbClr val="50AF47"/>
                </a:solidFill>
              </a:rPr>
              <a:t>Hydro</a:t>
            </a:r>
            <a:r>
              <a:rPr lang="de-DE" sz="2000" dirty="0">
                <a:solidFill>
                  <a:srgbClr val="50AF47"/>
                </a:solidFill>
              </a:rPr>
              <a:t> (altgriechisch für Wasser), bedeutet jedoch etwas anderes.</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521262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1"/>
            <a:ext cx="4065488" cy="1368151"/>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Falsch. Dieses Antriebsprinzip gibt es zwar, es wird allerdings nicht Hybrid genannt sondern „Range Extender“ oder </a:t>
            </a:r>
            <a:r>
              <a:rPr lang="de-DE" sz="2000" dirty="0" err="1">
                <a:solidFill>
                  <a:srgbClr val="50AF47"/>
                </a:solidFill>
              </a:rPr>
              <a:t>Reichweitenverlängerer</a:t>
            </a:r>
            <a:r>
              <a:rPr lang="de-DE" sz="2000" dirty="0">
                <a:solidFill>
                  <a:srgbClr val="50AF47"/>
                </a:solidFill>
              </a:rPr>
              <a:t>. </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241803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700808"/>
            <a:ext cx="3705448" cy="176391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Durch Leichtbauweise kann zwar tatsächlich Energie eingespart werden. Allerdings muss ein Hybridauto nicht zwingend in Leichtbauweise hergestellt sein.</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317582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5" name="Rechteck 4"/>
          <p:cNvSpPr/>
          <p:nvPr/>
        </p:nvSpPr>
        <p:spPr>
          <a:xfrm>
            <a:off x="7740352" y="332656"/>
            <a:ext cx="1224136" cy="1440160"/>
          </a:xfrm>
          <a:prstGeom prst="rect">
            <a:avLst/>
          </a:prstGeom>
          <a:solidFill>
            <a:srgbClr val="50AF47"/>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2339752" y="1628800"/>
            <a:ext cx="2736304"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Bereit? Los geht‘s mit der ersten Frage, wie immer </a:t>
            </a:r>
            <a:r>
              <a:rPr lang="de-DE" sz="2000" dirty="0" err="1">
                <a:solidFill>
                  <a:srgbClr val="50AF47"/>
                </a:solidFill>
              </a:rPr>
              <a:t>low</a:t>
            </a:r>
            <a:r>
              <a:rPr lang="de-DE" sz="2000" dirty="0">
                <a:solidFill>
                  <a:srgbClr val="50AF47"/>
                </a:solidFill>
              </a:rPr>
              <a:t> </a:t>
            </a:r>
            <a:r>
              <a:rPr lang="de-DE" sz="2000" dirty="0" err="1">
                <a:solidFill>
                  <a:srgbClr val="50AF47"/>
                </a:solidFill>
              </a:rPr>
              <a:t>level</a:t>
            </a:r>
            <a:r>
              <a:rPr lang="de-DE" sz="2000" dirty="0">
                <a:solidFill>
                  <a:srgbClr val="50AF47"/>
                </a:solidFill>
              </a:rPr>
              <a:t> zum Einstieg…</a:t>
            </a:r>
          </a:p>
        </p:txBody>
      </p:sp>
      <p:sp>
        <p:nvSpPr>
          <p:cNvPr id="9" name="Textfeld 8">
            <a:extLst>
              <a:ext uri="{FF2B5EF4-FFF2-40B4-BE49-F238E27FC236}">
                <a16:creationId xmlns:a16="http://schemas.microsoft.com/office/drawing/2014/main" id="{9F83C760-3404-4738-BD87-993AF08B6117}"/>
              </a:ext>
            </a:extLst>
          </p:cNvPr>
          <p:cNvSpPr txBox="1"/>
          <p:nvPr/>
        </p:nvSpPr>
        <p:spPr>
          <a:xfrm>
            <a:off x="693712" y="346335"/>
            <a:ext cx="5884368" cy="830997"/>
          </a:xfrm>
          <a:prstGeom prst="rect">
            <a:avLst/>
          </a:prstGeom>
          <a:noFill/>
        </p:spPr>
        <p:txBody>
          <a:bodyPr wrap="none" rtlCol="0">
            <a:spAutoFit/>
          </a:bodyPr>
          <a:lstStyle/>
          <a:p>
            <a:pPr algn="ctr"/>
            <a:r>
              <a:rPr lang="de-DE" sz="4800" b="1" dirty="0">
                <a:solidFill>
                  <a:srgbClr val="A9468C"/>
                </a:solidFill>
                <a:latin typeface="Gill Sans Nova Cond XBd" panose="020B0A06020104020203" pitchFamily="34" charset="0"/>
              </a:rPr>
              <a:t>Wer wird E-Champion?</a:t>
            </a:r>
          </a:p>
        </p:txBody>
      </p:sp>
    </p:spTree>
    <p:extLst>
      <p:ext uri="{BB962C8B-B14F-4D97-AF65-F5344CB8AC3E}">
        <p14:creationId xmlns:p14="http://schemas.microsoft.com/office/powerpoint/2010/main" val="2012804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2" name="Rechteck 21"/>
          <p:cNvSpPr/>
          <p:nvPr/>
        </p:nvSpPr>
        <p:spPr>
          <a:xfrm>
            <a:off x="7869708" y="98411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4" name="Rechteck 13"/>
          <p:cNvSpPr/>
          <p:nvPr/>
        </p:nvSpPr>
        <p:spPr>
          <a:xfrm>
            <a:off x="2306712" y="1628800"/>
            <a:ext cx="4785568"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Exakt. Der Begriff „Hybrid“ wird verwendet, wenn verschiedene Prinzipien miteinander verbunden werden. In diesem Fall Elektromotor und Verbrennungsmotor. </a:t>
            </a:r>
          </a:p>
        </p:txBody>
      </p:sp>
      <p:sp>
        <p:nvSpPr>
          <p:cNvPr id="16" name="Rechteck 15">
            <a:hlinkClick r:id="" action="ppaction://hlinkshowjump?jump=nextslide"/>
          </p:cNvPr>
          <p:cNvSpPr/>
          <p:nvPr/>
        </p:nvSpPr>
        <p:spPr>
          <a:xfrm>
            <a:off x="-784"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b="1" dirty="0">
                <a:solidFill>
                  <a:srgbClr val="50AF47"/>
                </a:solidFill>
              </a:rPr>
              <a:t>Wie kann die Lebensdauer eines E-Bike-Akkus verlängert werden?</a:t>
            </a:r>
            <a:endParaRPr lang="de-DE" altLang="de-DE"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1549860403"/>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hteck 1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9" name="Rechteck 1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0" name="Rechteck 1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1" name="Rechteck 2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2" name="Rechteck 2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3" name="Rechteck 22"/>
          <p:cNvSpPr/>
          <p:nvPr/>
        </p:nvSpPr>
        <p:spPr>
          <a:xfrm>
            <a:off x="7869708" y="98411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0"/>
            <a:ext cx="2553320" cy="115212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Auf keinen Fall! Komplettentladungen schädigen den Akku. </a:t>
            </a:r>
          </a:p>
        </p:txBody>
      </p:sp>
      <p:sp>
        <p:nvSpPr>
          <p:cNvPr id="13" name="Rechteck 12"/>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9" name="Rechteck 18"/>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0" name="Rechteck 19"/>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1" name="Rechteck 20"/>
          <p:cNvSpPr/>
          <p:nvPr/>
        </p:nvSpPr>
        <p:spPr>
          <a:xfrm>
            <a:off x="7869708" y="98411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83070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0"/>
            <a:ext cx="4425528"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Lieber nicht! Akkus sollten weder großer Hitze noch großer Kälte ausgesetzt werden. Optimal sind Temperaturen zwischen 10°C und 15°C.</a:t>
            </a:r>
          </a:p>
        </p:txBody>
      </p:sp>
      <p:sp>
        <p:nvSpPr>
          <p:cNvPr id="13" name="Rechteck 12"/>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9" name="Rechteck 18"/>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0" name="Rechteck 19"/>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1" name="Rechteck 20"/>
          <p:cNvSpPr/>
          <p:nvPr/>
        </p:nvSpPr>
        <p:spPr>
          <a:xfrm>
            <a:off x="7869708" y="98411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710530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0"/>
            <a:ext cx="3561432" cy="864096"/>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Das ist falsch. Das Schütteln des Akkus bringt keine Vorteile.</a:t>
            </a:r>
          </a:p>
        </p:txBody>
      </p:sp>
      <p:sp>
        <p:nvSpPr>
          <p:cNvPr id="13" name="Rechteck 12"/>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9" name="Rechteck 18"/>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0" name="Rechteck 19"/>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1" name="Rechteck 20"/>
          <p:cNvSpPr/>
          <p:nvPr/>
        </p:nvSpPr>
        <p:spPr>
          <a:xfrm>
            <a:off x="7869708" y="98411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65145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2" name="Rechteck 21"/>
          <p:cNvSpPr/>
          <p:nvPr/>
        </p:nvSpPr>
        <p:spPr>
          <a:xfrm>
            <a:off x="7869708" y="917073"/>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5" name="Rechteck 14"/>
          <p:cNvSpPr/>
          <p:nvPr/>
        </p:nvSpPr>
        <p:spPr>
          <a:xfrm>
            <a:off x="2306712" y="1772816"/>
            <a:ext cx="4497536" cy="172819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Sehr gut! Das mitgelieferte Ladegerät ist am besten. Andernfalls sollte darauf geachtet werden, dass die Werte für Stromstärke und Spannung denen des originalen Ladegeräts entsprechen. </a:t>
            </a:r>
          </a:p>
        </p:txBody>
      </p:sp>
      <p:sp>
        <p:nvSpPr>
          <p:cNvPr id="17" name="Rechteck 16">
            <a:hlinkClick r:id="" action="ppaction://hlinkshowjump?jump=nextslide"/>
          </p:cNvPr>
          <p:cNvSpPr/>
          <p:nvPr/>
        </p:nvSpPr>
        <p:spPr>
          <a:xfrm>
            <a:off x="-8438"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de-DE" altLang="de-DE" b="1" dirty="0">
                <a:solidFill>
                  <a:srgbClr val="50AF47"/>
                </a:solidFill>
              </a:rPr>
              <a:t>Ohne Zulassung und Nummernschild darf ein      E-Bike nicht schneller sein als…?</a:t>
            </a:r>
            <a:endParaRPr lang="de-DE" altLang="de-DE"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651919664"/>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800"/>
            <a:ext cx="3993480"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So schnell könnte man ja auch ohne E-Motor mit dem Fahrrad fahren. Glücklicherweise braucht man da noch kein Nummernschild.</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97391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844824"/>
            <a:ext cx="4641552" cy="151216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err="1">
                <a:solidFill>
                  <a:srgbClr val="50AF47"/>
                </a:solidFill>
              </a:rPr>
              <a:t>Puhhh</a:t>
            </a:r>
            <a:r>
              <a:rPr lang="de-DE" sz="2000" dirty="0">
                <a:solidFill>
                  <a:srgbClr val="50AF47"/>
                </a:solidFill>
              </a:rPr>
              <a:t>, das wäre fahrlässig! Dann könntest du ja ohne Nummernschild auf der Autobahn radeln. Dort gilt schließlich eine Mindestgeschwindigkeit von 60 km/h.</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576698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700808"/>
            <a:ext cx="3057376" cy="108012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Das ist falsch, es gibt durchaus Beschränkungen. Probiere es nochmal.</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869988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ltLang="de-DE" dirty="0">
                <a:solidFill>
                  <a:srgbClr val="50AF47"/>
                </a:solidFill>
              </a:rPr>
              <a:t>Was bedeutet das E bei der Abkürzung E-Auto?</a:t>
            </a:r>
            <a:endParaRPr lang="de-DE" dirty="0">
              <a:solidFill>
                <a:srgbClr val="50AF47"/>
              </a:solidFill>
            </a:endParaRP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481069401"/>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2"/>
          <p:cNvSpPr txBox="1">
            <a:spLocks noChangeArrowheads="1"/>
          </p:cNvSpPr>
          <p:nvPr/>
        </p:nvSpPr>
        <p:spPr bwMode="auto">
          <a:xfrm>
            <a:off x="395536" y="476672"/>
            <a:ext cx="5546152" cy="3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kern="1200">
                <a:solidFill>
                  <a:srgbClr val="FBF7E5"/>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endParaRPr lang="de-DE" altLang="de-DE" sz="2000"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2" name="Rechteck 21"/>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6" name="Rechteck 15"/>
          <p:cNvSpPr/>
          <p:nvPr/>
        </p:nvSpPr>
        <p:spPr>
          <a:xfrm>
            <a:off x="2306712" y="1236142"/>
            <a:ext cx="3201392" cy="204884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Korrekt! Erst ab 25 km/h ist Führerscheinklasse AM vorgeschrieben. Es besteht Helmpflicht, Steuerpflicht, Versicherungspflicht und Kennzeichenpflicht.</a:t>
            </a:r>
          </a:p>
        </p:txBody>
      </p:sp>
      <p:sp>
        <p:nvSpPr>
          <p:cNvPr id="18" name="Rechteck 17">
            <a:hlinkClick r:id="" action="ppaction://hlinkshowjump?jump=nextslide"/>
          </p:cNvPr>
          <p:cNvSpPr/>
          <p:nvPr/>
        </p:nvSpPr>
        <p:spPr>
          <a:xfrm>
            <a:off x="-10128"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e-DE" altLang="de-DE" sz="2000" b="1" dirty="0">
                <a:solidFill>
                  <a:srgbClr val="50AF47"/>
                </a:solidFill>
              </a:rPr>
              <a:t>In welchem Land fahren in Relation zur Bevölkerungszahl die meisten Elektrofahrzeuge?</a:t>
            </a:r>
            <a:endParaRPr lang="de-DE" altLang="de-DE" sz="2000"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594317888"/>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700808"/>
            <a:ext cx="4137496"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Stimmt leider nicht! In Deutschland waren Anfang 2016 erst 25.500 Elektrofahrzeuge zugelassen. Da gibt es Länder, die haben mehr zu bieten.</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153097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700808"/>
            <a:ext cx="3993480" cy="176391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Knapp daneben! In den USA gibt es zwar viele Elektroautos, prozentual sind dort jedoch wesentlich mehr Fahrzeuge mit Verbrennungsmotor zugelassen. </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327618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772816"/>
            <a:ext cx="4497536"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In China wurden 2015 zwar dreimal so viele Elektroautos verkauft wie im Jahr zuvor. Trotzdem gibt es Länder, in denen prozentual mehr E-Autos unterwegs sind.</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594638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6" name="Rechteck 15"/>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2" name="Rechteck 21"/>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7" name="Rechteck 16"/>
          <p:cNvSpPr/>
          <p:nvPr/>
        </p:nvSpPr>
        <p:spPr>
          <a:xfrm>
            <a:off x="2306712" y="1844824"/>
            <a:ext cx="5073600" cy="151216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Richtig! In Norwegen haben fast ein Viertel aller Fahrzeuge einen elektrischen Antrieb. </a:t>
            </a:r>
          </a:p>
          <a:p>
            <a:r>
              <a:rPr lang="de-DE" sz="2000" dirty="0">
                <a:solidFill>
                  <a:srgbClr val="50AF47"/>
                </a:solidFill>
              </a:rPr>
              <a:t>Der Elektroboom wurde durch hohe staatliche Subventionen und Vergünstigungen ausgelöst. </a:t>
            </a:r>
          </a:p>
        </p:txBody>
      </p:sp>
      <p:sp>
        <p:nvSpPr>
          <p:cNvPr id="19" name="Rechteck 18">
            <a:hlinkClick r:id="" action="ppaction://hlinkshowjump?jump=nextslide"/>
          </p:cNvPr>
          <p:cNvSpPr/>
          <p:nvPr/>
        </p:nvSpPr>
        <p:spPr>
          <a:xfrm>
            <a:off x="-11169" y="-5961"/>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altLang="de-DE" sz="2000" b="1" dirty="0">
                <a:solidFill>
                  <a:srgbClr val="50AF47"/>
                </a:solidFill>
              </a:rPr>
              <a:t>In Berlin gibt es eine Reihe innovativer Elektromobilitätsprojekte. Welches ist frei erfunden und existiert in Wirklichkeit nicht?</a:t>
            </a:r>
            <a:endParaRPr lang="de-DE" altLang="de-DE" sz="2000"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1025413601"/>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628575"/>
            <a:ext cx="4641552" cy="151239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Fahrradverleihsysteme gibt es mittlerweile in vielen Städten. Unsere Hauptstadt rüstet nun noch zusätzlich mit Elektrorollern auf. Ist also wahr.</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211151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1412626"/>
            <a:ext cx="4281512" cy="180035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Hört sich zwar komisch an, ist aber so. In Berlin kann man an Laternen Ökostrom zapfen. Das Aufrüsten der Straßenlaternen ist zudem noch platzsparend und kostengünstig. </a:t>
            </a:r>
            <a:endParaRPr lang="de-DE" sz="2000" dirty="0">
              <a:solidFill>
                <a:srgbClr val="50AF47"/>
              </a:solidFill>
            </a:endParaRP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444888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06712" y="773132"/>
            <a:ext cx="4641552" cy="2691587"/>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pPr marL="0" indent="0" eaLnBrk="1" hangingPunct="1">
              <a:buFontTx/>
              <a:buNone/>
            </a:pPr>
            <a:r>
              <a:rPr lang="de-DE" altLang="de-DE" sz="2000" dirty="0">
                <a:solidFill>
                  <a:srgbClr val="50AF47"/>
                </a:solidFill>
              </a:rPr>
              <a:t>Überlegungen, das Elektroauto als Stromspeicher zu nutzen gibt es wirklich. 23 Stunden parkt ein Auto im Schnitt täglich. In dieser Zeit könnte man sie als gigantischen Stromspeicher nutzen. Der Speicher würde Strom abgeben, wenn er gerade gebraucht wird und sich aufladen, wenn eh zu viel zur Verfügung steht. </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872875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39752" y="1844824"/>
            <a:ext cx="2808312" cy="115212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Willst du das E-Fahrzeug etwa nach einmaligem Benutzen wegwerfen???</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6" name="Rechteck 15"/>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7" name="Rechteck 16"/>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22" name="Rechteck 21"/>
          <p:cNvSpPr/>
          <p:nvPr/>
        </p:nvSpPr>
        <p:spPr>
          <a:xfrm>
            <a:off x="7869708" y="70112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solidFill>
                <a:srgbClr val="50AF47"/>
              </a:solidFill>
            </a:endParaRPr>
          </a:p>
        </p:txBody>
      </p:sp>
      <p:sp>
        <p:nvSpPr>
          <p:cNvPr id="18" name="Rechteck 17"/>
          <p:cNvSpPr/>
          <p:nvPr/>
        </p:nvSpPr>
        <p:spPr>
          <a:xfrm>
            <a:off x="2306712" y="1628800"/>
            <a:ext cx="4497536" cy="180020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Richtig. Egal ob Elektromotor oder Verbrennungsmotor, das Handling des Fahrzeuges bleibt gleich. Deswegen hat auch das Alter für den Führerschein nichts mit der Antriebsart zu tun.</a:t>
            </a:r>
          </a:p>
        </p:txBody>
      </p:sp>
      <p:sp>
        <p:nvSpPr>
          <p:cNvPr id="20" name="Rechteck 19">
            <a:hlinkClick r:id="" action="ppaction://hlinkshowjump?jump=nextslide"/>
          </p:cNvPr>
          <p:cNvSpPr/>
          <p:nvPr/>
        </p:nvSpPr>
        <p:spPr>
          <a:xfrm>
            <a:off x="0"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DE" altLang="de-DE" sz="2000" b="1" dirty="0">
                <a:solidFill>
                  <a:srgbClr val="50AF47"/>
                </a:solidFill>
              </a:rPr>
              <a:t>Wie lange dauert es, um ein Elektroauto an einer speziellen Schnell-Ladesäule, einem sogenannten „</a:t>
            </a:r>
            <a:r>
              <a:rPr lang="de-DE" altLang="de-DE" sz="2000" b="1" dirty="0" err="1">
                <a:solidFill>
                  <a:srgbClr val="50AF47"/>
                </a:solidFill>
              </a:rPr>
              <a:t>Supercharger</a:t>
            </a:r>
            <a:r>
              <a:rPr lang="de-DE" altLang="de-DE" sz="2000" b="1" dirty="0">
                <a:solidFill>
                  <a:srgbClr val="50AF47"/>
                </a:solidFill>
              </a:rPr>
              <a:t>“, wieder aufzuladen?</a:t>
            </a:r>
            <a:endParaRPr lang="de-DE" altLang="de-DE" sz="2000"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2349138937"/>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704585"/>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39752" y="1700808"/>
            <a:ext cx="3024336" cy="108012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Leider falsch. Nicht einmal dein Handy ist so schnell aufgeladen.</a:t>
            </a:r>
          </a:p>
        </p:txBody>
      </p:sp>
      <p:sp>
        <p:nvSpPr>
          <p:cNvPr id="4" name="Rechteck 3"/>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5" name="Rechteck 4"/>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6" name="Rechteck 5"/>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7" name="Rechteck 6"/>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8" name="Rechteck 7"/>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9" name="Rechteck 8"/>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0" name="Rechteck 9"/>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1" name="Rechteck 10"/>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2" name="Rechteck 11"/>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3" name="Rechteck 12"/>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4" name="Rechteck 13"/>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5" name="Rechteck 14"/>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6" name="Rechteck 15"/>
          <p:cNvSpPr/>
          <p:nvPr/>
        </p:nvSpPr>
        <p:spPr>
          <a:xfrm>
            <a:off x="7869708" y="70112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1414337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248312" y="-342900"/>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06712" y="1628800"/>
            <a:ext cx="3417416"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Nein, so lange dauert es nicht. 8 Stunden benötigt der Ladevorgang bei einem normalen Hausanschluss. </a:t>
            </a:r>
          </a:p>
        </p:txBody>
      </p:sp>
      <p:sp>
        <p:nvSpPr>
          <p:cNvPr id="4" name="Rechteck 3"/>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5" name="Rechteck 4"/>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6" name="Rechteck 5"/>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7" name="Rechteck 6"/>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8" name="Rechteck 7"/>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9" name="Rechteck 8"/>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0" name="Rechteck 9"/>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1" name="Rechteck 10"/>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2" name="Rechteck 11"/>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3" name="Rechteck 12"/>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4" name="Rechteck 13"/>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5" name="Rechteck 14"/>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6" name="Rechteck 15"/>
          <p:cNvSpPr/>
          <p:nvPr/>
        </p:nvSpPr>
        <p:spPr>
          <a:xfrm>
            <a:off x="7869708" y="70112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11685698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3" name="Rechteck 2"/>
          <p:cNvSpPr/>
          <p:nvPr/>
        </p:nvSpPr>
        <p:spPr>
          <a:xfrm>
            <a:off x="2339752" y="1700808"/>
            <a:ext cx="3816424"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Das ist falsch. Es sind zwar Akkus mit großer Kapazität verbaut, aber so lange brauchen sie nicht, bis sie voll geladen sind.</a:t>
            </a:r>
          </a:p>
        </p:txBody>
      </p:sp>
      <p:sp>
        <p:nvSpPr>
          <p:cNvPr id="4" name="Rechteck 3"/>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5" name="Rechteck 4"/>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6" name="Rechteck 5"/>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7" name="Rechteck 6"/>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8" name="Rechteck 7"/>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9" name="Rechteck 8"/>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0" name="Rechteck 9"/>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1" name="Rechteck 10"/>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2" name="Rechteck 11"/>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3" name="Rechteck 12"/>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4" name="Rechteck 13"/>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5" name="Rechteck 14"/>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
        <p:nvSpPr>
          <p:cNvPr id="16" name="Rechteck 15"/>
          <p:cNvSpPr/>
          <p:nvPr/>
        </p:nvSpPr>
        <p:spPr>
          <a:xfrm>
            <a:off x="7869708" y="70112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27694594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6" name="Rechteck 15"/>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7" name="Rechteck 16"/>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8" name="Rechteck 17"/>
          <p:cNvSpPr/>
          <p:nvPr/>
        </p:nvSpPr>
        <p:spPr>
          <a:xfrm>
            <a:off x="7869708" y="704585"/>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22" name="Rechteck 21"/>
          <p:cNvSpPr/>
          <p:nvPr/>
        </p:nvSpPr>
        <p:spPr>
          <a:xfrm>
            <a:off x="7869708" y="63257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
        <p:nvSpPr>
          <p:cNvPr id="19" name="Rechteck 18"/>
          <p:cNvSpPr/>
          <p:nvPr/>
        </p:nvSpPr>
        <p:spPr>
          <a:xfrm>
            <a:off x="2339752" y="1700808"/>
            <a:ext cx="4392488" cy="180020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altLang="de-DE" sz="2000" dirty="0">
                <a:solidFill>
                  <a:srgbClr val="50AF47"/>
                </a:solidFill>
              </a:rPr>
              <a:t>Richtig! An einem „</a:t>
            </a:r>
            <a:r>
              <a:rPr lang="de-DE" altLang="de-DE" sz="2000" dirty="0" err="1">
                <a:solidFill>
                  <a:srgbClr val="50AF47"/>
                </a:solidFill>
              </a:rPr>
              <a:t>Supercharger</a:t>
            </a:r>
            <a:r>
              <a:rPr lang="de-DE" altLang="de-DE" sz="2000" dirty="0">
                <a:solidFill>
                  <a:srgbClr val="50AF47"/>
                </a:solidFill>
              </a:rPr>
              <a:t>“ sind nach 40 Minuten sogar schon 80 % der Batteriekapazität wieder geladen. Die Ladezeit verdoppelt sich auf 75 Minuten durch das Laden von 80 % auf 100 %.</a:t>
            </a:r>
            <a:endParaRPr lang="de-DE" sz="2000" dirty="0">
              <a:solidFill>
                <a:srgbClr val="50AF47"/>
              </a:solidFill>
            </a:endParaRPr>
          </a:p>
        </p:txBody>
      </p:sp>
      <p:sp>
        <p:nvSpPr>
          <p:cNvPr id="21" name="Rechteck 20">
            <a:hlinkClick r:id="" action="ppaction://hlinkshowjump?jump=nextslide"/>
          </p:cNvPr>
          <p:cNvSpPr/>
          <p:nvPr/>
        </p:nvSpPr>
        <p:spPr>
          <a:xfrm>
            <a:off x="5597" y="0"/>
            <a:ext cx="9144000" cy="6858000"/>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solidFill>
                <a:srgbClr val="50AF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de-DE" altLang="de-DE" b="1" dirty="0">
                <a:solidFill>
                  <a:srgbClr val="50AF47"/>
                </a:solidFill>
              </a:rPr>
              <a:t>Einer der reichweitenstärksten elektrisch betriebenen Sportwagen nutzt als Energiespeicher mehr als 8.000 handelsübliche Laptop-Akku-Zellen. Wie viele Stunden kann dieses Fahrzeug am Stück bei einer Geschwindigkeit von 100 km/h fahren?</a:t>
            </a:r>
            <a:endParaRPr lang="de-DE" altLang="de-DE" dirty="0">
              <a:solidFill>
                <a:srgbClr val="50AF47"/>
              </a:solidFill>
            </a:endParaRPr>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1672926523"/>
              </p:ext>
            </p:extLst>
          </p:nvPr>
        </p:nvGraphicFramePr>
        <p:xfrm>
          <a:off x="2411413" y="2865438"/>
          <a:ext cx="5473700" cy="266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704585"/>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9" name="Rechteck 18"/>
          <p:cNvSpPr/>
          <p:nvPr/>
        </p:nvSpPr>
        <p:spPr>
          <a:xfrm>
            <a:off x="7869708" y="63265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215900" y="-34280"/>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39752" y="1700808"/>
            <a:ext cx="3168352" cy="208823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Knapp daneben. Auf herkömmliche Elektroautos trifft diese Zeitangabe zu. Nicht aber auf den Tesla, welcher mit Laptop-Akku-Zellen betrieben wird.</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704585"/>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63265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2038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39752" y="1700808"/>
            <a:ext cx="3384376" cy="115212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Das ist falsch. 10 Stunden Fahrzeit bei 100 km/h erreicht bis jetzt kein Elektroauto.</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704585"/>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63265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2905603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39752" y="1772816"/>
            <a:ext cx="2376264" cy="1440160"/>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Falsch. Bei dieser Geschwindigkeit hält selbst der Akku des Tesla nicht so lang.</a:t>
            </a:r>
          </a:p>
        </p:txBody>
      </p:sp>
      <p:sp>
        <p:nvSpPr>
          <p:cNvPr id="5" name="Rechteck 4"/>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6" name="Rechteck 5"/>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704585"/>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63265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62172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39752" y="1772816"/>
            <a:ext cx="2520280" cy="1368152"/>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Zufuhr von „Energie“ brauchen alle Autos zum Fahren, nicht nur die E-Autos.</a:t>
            </a:r>
          </a:p>
        </p:txBody>
      </p:sp>
    </p:spTree>
    <p:extLst>
      <p:ext uri="{BB962C8B-B14F-4D97-AF65-F5344CB8AC3E}">
        <p14:creationId xmlns:p14="http://schemas.microsoft.com/office/powerpoint/2010/main" val="595547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7869708" y="1556567"/>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Rechteck 6"/>
          <p:cNvSpPr/>
          <p:nvPr/>
        </p:nvSpPr>
        <p:spPr>
          <a:xfrm>
            <a:off x="7869708" y="1484634"/>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Rechteck 7"/>
          <p:cNvSpPr/>
          <p:nvPr/>
        </p:nvSpPr>
        <p:spPr>
          <a:xfrm>
            <a:off x="7869708" y="1412626"/>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Rechteck 8"/>
          <p:cNvSpPr/>
          <p:nvPr/>
        </p:nvSpPr>
        <p:spPr>
          <a:xfrm>
            <a:off x="7869708" y="134061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Rechteck 9"/>
          <p:cNvSpPr/>
          <p:nvPr/>
        </p:nvSpPr>
        <p:spPr>
          <a:xfrm>
            <a:off x="7869708" y="127207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Rechteck 10"/>
          <p:cNvSpPr/>
          <p:nvPr/>
        </p:nvSpPr>
        <p:spPr>
          <a:xfrm>
            <a:off x="7869708" y="120013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2" name="Rechteck 11"/>
          <p:cNvSpPr/>
          <p:nvPr/>
        </p:nvSpPr>
        <p:spPr>
          <a:xfrm>
            <a:off x="7869708" y="112813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Rechteck 12"/>
          <p:cNvSpPr/>
          <p:nvPr/>
        </p:nvSpPr>
        <p:spPr>
          <a:xfrm>
            <a:off x="7869708" y="105612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Rechteck 13"/>
          <p:cNvSpPr/>
          <p:nvPr/>
        </p:nvSpPr>
        <p:spPr>
          <a:xfrm>
            <a:off x="7869708" y="989081"/>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5" name="Rechteck 14"/>
          <p:cNvSpPr/>
          <p:nvPr/>
        </p:nvSpPr>
        <p:spPr>
          <a:xfrm>
            <a:off x="7869708" y="917148"/>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6" name="Rechteck 15"/>
          <p:cNvSpPr/>
          <p:nvPr/>
        </p:nvSpPr>
        <p:spPr>
          <a:xfrm>
            <a:off x="7869708" y="845140"/>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7" name="Rechteck 16"/>
          <p:cNvSpPr/>
          <p:nvPr/>
        </p:nvSpPr>
        <p:spPr>
          <a:xfrm>
            <a:off x="7869708" y="77313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8" name="Rechteck 17"/>
          <p:cNvSpPr/>
          <p:nvPr/>
        </p:nvSpPr>
        <p:spPr>
          <a:xfrm>
            <a:off x="7869708" y="704585"/>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9" name="Rechteck 18"/>
          <p:cNvSpPr/>
          <p:nvPr/>
        </p:nvSpPr>
        <p:spPr>
          <a:xfrm>
            <a:off x="7869708" y="63265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2" name="Rechteck 21"/>
          <p:cNvSpPr/>
          <p:nvPr/>
        </p:nvSpPr>
        <p:spPr>
          <a:xfrm>
            <a:off x="7869708" y="567302"/>
            <a:ext cx="792088" cy="72008"/>
          </a:xfrm>
          <a:prstGeom prst="rect">
            <a:avLst/>
          </a:prstGeom>
          <a:solidFill>
            <a:srgbClr val="7AD0BC"/>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0" name="Rechteck 19"/>
          <p:cNvSpPr/>
          <p:nvPr/>
        </p:nvSpPr>
        <p:spPr>
          <a:xfrm>
            <a:off x="2339751" y="1700808"/>
            <a:ext cx="3168353" cy="1584176"/>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44000" bIns="108000" rtlCol="0" anchor="ctr"/>
          <a:lstStyle/>
          <a:p>
            <a:r>
              <a:rPr lang="de-DE" sz="2000" dirty="0">
                <a:solidFill>
                  <a:srgbClr val="663054"/>
                </a:solidFill>
              </a:rPr>
              <a:t>Das ist die richtige Antwort! Der Tesla schafft durch den Einsatz von Laptop-Akku-Zellen 5,5 Stunden.</a:t>
            </a:r>
          </a:p>
        </p:txBody>
      </p:sp>
      <p:pic>
        <p:nvPicPr>
          <p:cNvPr id="1038" name="Picture 14" descr="http://www.gif-star.com/feuer-licht/feuerwerk/feuerwerk0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99535"/>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25" name="Rechteck 24"/>
          <p:cNvSpPr/>
          <p:nvPr/>
        </p:nvSpPr>
        <p:spPr>
          <a:xfrm>
            <a:off x="2339752" y="1700808"/>
            <a:ext cx="3024337" cy="1584176"/>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lstStyle/>
          <a:p>
            <a:r>
              <a:rPr lang="de-DE" sz="2000" dirty="0">
                <a:solidFill>
                  <a:srgbClr val="50AF47"/>
                </a:solidFill>
              </a:rPr>
              <a:t>Du hast es geschafft! </a:t>
            </a:r>
          </a:p>
          <a:p>
            <a:r>
              <a:rPr lang="de-DE" sz="2000" dirty="0">
                <a:solidFill>
                  <a:srgbClr val="50AF47"/>
                </a:solidFill>
              </a:rPr>
              <a:t>Jetzt weißt du schon einiges mehr zur Elektromobilität.</a:t>
            </a:r>
          </a:p>
        </p:txBody>
      </p:sp>
      <p:pic>
        <p:nvPicPr>
          <p:cNvPr id="26" name="Grafik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33" y="1056122"/>
            <a:ext cx="9118829" cy="4536503"/>
          </a:xfrm>
          <a:prstGeom prst="rect">
            <a:avLst/>
          </a:prstGeom>
        </p:spPr>
      </p:pic>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664" y="2708920"/>
            <a:ext cx="9118829" cy="4536503"/>
          </a:xfrm>
          <a:prstGeom prst="rect">
            <a:avLst/>
          </a:prstGeom>
        </p:spPr>
      </p:pic>
      <p:pic>
        <p:nvPicPr>
          <p:cNvPr id="23" name="Picture 14" descr="http://www.gif-star.com/feuer-licht/feuerwerk/feuerwerk0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656" y="1589233"/>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www.gif-star.com/feuer-licht/feuerwerk/feuerwerk0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108" y="480349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2387427"/>
            <a:ext cx="9118829" cy="4536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7" presetClass="emph" presetSubtype="0" fill="remove" grpId="0" nodeType="afterEffect">
                                  <p:stCondLst>
                                    <p:cond delay="0"/>
                                  </p:stCondLst>
                                  <p:childTnLst>
                                    <p:animClr clrSpc="rgb" dir="cw">
                                      <p:cBhvr override="childStyle">
                                        <p:cTn id="10" dur="250" autoRev="1" fill="remove"/>
                                        <p:tgtEl>
                                          <p:spTgt spid="22"/>
                                        </p:tgtEl>
                                        <p:attrNameLst>
                                          <p:attrName>style.color</p:attrName>
                                        </p:attrNameLst>
                                      </p:cBhvr>
                                      <p:to>
                                        <a:srgbClr val="777777"/>
                                      </p:to>
                                    </p:animClr>
                                    <p:animClr clrSpc="rgb" dir="cw">
                                      <p:cBhvr>
                                        <p:cTn id="11" dur="250" autoRev="1" fill="remove"/>
                                        <p:tgtEl>
                                          <p:spTgt spid="22"/>
                                        </p:tgtEl>
                                        <p:attrNameLst>
                                          <p:attrName>fillcolor</p:attrName>
                                        </p:attrNameLst>
                                      </p:cBhvr>
                                      <p:to>
                                        <a:srgbClr val="777777"/>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22"/>
                                        </p:tgtEl>
                                        <p:attrNameLst>
                                          <p:attrName>style.color</p:attrName>
                                        </p:attrNameLst>
                                      </p:cBhvr>
                                      <p:to>
                                        <a:srgbClr val="777777"/>
                                      </p:to>
                                    </p:animClr>
                                    <p:animClr clrSpc="rgb" dir="cw">
                                      <p:cBhvr>
                                        <p:cTn id="17" dur="250" autoRev="1" fill="remove"/>
                                        <p:tgtEl>
                                          <p:spTgt spid="22"/>
                                        </p:tgtEl>
                                        <p:attrNameLst>
                                          <p:attrName>fillcolor</p:attrName>
                                        </p:attrNameLst>
                                      </p:cBhvr>
                                      <p:to>
                                        <a:srgbClr val="777777"/>
                                      </p:to>
                                    </p:animClr>
                                    <p:set>
                                      <p:cBhvr>
                                        <p:cTn id="18" dur="250" autoRev="1" fill="remove"/>
                                        <p:tgtEl>
                                          <p:spTgt spid="22"/>
                                        </p:tgtEl>
                                        <p:attrNameLst>
                                          <p:attrName>fill.type</p:attrName>
                                        </p:attrNameLst>
                                      </p:cBhvr>
                                      <p:to>
                                        <p:strVal val="solid"/>
                                      </p:to>
                                    </p:set>
                                    <p:set>
                                      <p:cBhvr>
                                        <p:cTn id="19" dur="250" autoRev="1" fill="remove"/>
                                        <p:tgtEl>
                                          <p:spTgt spid="22"/>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22"/>
                                        </p:tgtEl>
                                        <p:attrNameLst>
                                          <p:attrName>style.color</p:attrName>
                                        </p:attrNameLst>
                                      </p:cBhvr>
                                      <p:to>
                                        <a:srgbClr val="777777"/>
                                      </p:to>
                                    </p:animClr>
                                    <p:animClr clrSpc="rgb" dir="cw">
                                      <p:cBhvr>
                                        <p:cTn id="23" dur="250" autoRev="1" fill="remove"/>
                                        <p:tgtEl>
                                          <p:spTgt spid="22"/>
                                        </p:tgtEl>
                                        <p:attrNameLst>
                                          <p:attrName>fillcolor</p:attrName>
                                        </p:attrNameLst>
                                      </p:cBhvr>
                                      <p:to>
                                        <a:srgbClr val="777777"/>
                                      </p:to>
                                    </p:animClr>
                                    <p:set>
                                      <p:cBhvr>
                                        <p:cTn id="24" dur="250" autoRev="1" fill="remove"/>
                                        <p:tgtEl>
                                          <p:spTgt spid="22"/>
                                        </p:tgtEl>
                                        <p:attrNameLst>
                                          <p:attrName>fill.type</p:attrName>
                                        </p:attrNameLst>
                                      </p:cBhvr>
                                      <p:to>
                                        <p:strVal val="solid"/>
                                      </p:to>
                                    </p:set>
                                    <p:set>
                                      <p:cBhvr>
                                        <p:cTn id="25" dur="250" autoRev="1" fill="remove"/>
                                        <p:tgtEl>
                                          <p:spTgt spid="22"/>
                                        </p:tgtEl>
                                        <p:attrNameLst>
                                          <p:attrName>fill.on</p:attrName>
                                        </p:attrNameLst>
                                      </p:cBhvr>
                                      <p:to>
                                        <p:strVal val="true"/>
                                      </p:to>
                                    </p:set>
                                  </p:childTnLst>
                                </p:cTn>
                              </p:par>
                            </p:childTnLst>
                          </p:cTn>
                        </p:par>
                        <p:par>
                          <p:cTn id="26" fill="hold">
                            <p:stCondLst>
                              <p:cond delay="2000"/>
                            </p:stCondLst>
                            <p:childTnLst>
                              <p:par>
                                <p:cTn id="27" presetID="27" presetClass="emph" presetSubtype="0" fill="remove" grpId="4" nodeType="afterEffect">
                                  <p:stCondLst>
                                    <p:cond delay="0"/>
                                  </p:stCondLst>
                                  <p:childTnLst>
                                    <p:animClr clrSpc="rgb" dir="cw">
                                      <p:cBhvr override="childStyle">
                                        <p:cTn id="28" dur="250" autoRev="1" fill="remove"/>
                                        <p:tgtEl>
                                          <p:spTgt spid="22"/>
                                        </p:tgtEl>
                                        <p:attrNameLst>
                                          <p:attrName>style.color</p:attrName>
                                        </p:attrNameLst>
                                      </p:cBhvr>
                                      <p:to>
                                        <a:srgbClr val="777777"/>
                                      </p:to>
                                    </p:animClr>
                                    <p:animClr clrSpc="rgb" dir="cw">
                                      <p:cBhvr>
                                        <p:cTn id="29" dur="250" autoRev="1" fill="remove"/>
                                        <p:tgtEl>
                                          <p:spTgt spid="22"/>
                                        </p:tgtEl>
                                        <p:attrNameLst>
                                          <p:attrName>fillcolor</p:attrName>
                                        </p:attrNameLst>
                                      </p:cBhvr>
                                      <p:to>
                                        <a:srgbClr val="777777"/>
                                      </p:to>
                                    </p:animClr>
                                    <p:set>
                                      <p:cBhvr>
                                        <p:cTn id="30" dur="250" autoRev="1" fill="remove"/>
                                        <p:tgtEl>
                                          <p:spTgt spid="22"/>
                                        </p:tgtEl>
                                        <p:attrNameLst>
                                          <p:attrName>fill.type</p:attrName>
                                        </p:attrNameLst>
                                      </p:cBhvr>
                                      <p:to>
                                        <p:strVal val="solid"/>
                                      </p:to>
                                    </p:set>
                                    <p:set>
                                      <p:cBhvr>
                                        <p:cTn id="31" dur="250" autoRev="1" fill="remove"/>
                                        <p:tgtEl>
                                          <p:spTgt spid="22"/>
                                        </p:tgtEl>
                                        <p:attrNameLst>
                                          <p:attrName>fill.on</p:attrName>
                                        </p:attrNameLst>
                                      </p:cBhvr>
                                      <p:to>
                                        <p:strVal val="true"/>
                                      </p:to>
                                    </p:set>
                                  </p:childTnLst>
                                </p:cTn>
                              </p:par>
                            </p:childTnLst>
                          </p:cTn>
                        </p:par>
                        <p:par>
                          <p:cTn id="32" fill="hold">
                            <p:stCondLst>
                              <p:cond delay="2500"/>
                            </p:stCondLst>
                            <p:childTnLst>
                              <p:par>
                                <p:cTn id="33" presetID="27" presetClass="emph" presetSubtype="0" fill="remove" grpId="5" nodeType="afterEffect">
                                  <p:stCondLst>
                                    <p:cond delay="0"/>
                                  </p:stCondLst>
                                  <p:childTnLst>
                                    <p:animClr clrSpc="rgb" dir="cw">
                                      <p:cBhvr override="childStyle">
                                        <p:cTn id="34" dur="250" autoRev="1" fill="remove"/>
                                        <p:tgtEl>
                                          <p:spTgt spid="22"/>
                                        </p:tgtEl>
                                        <p:attrNameLst>
                                          <p:attrName>style.color</p:attrName>
                                        </p:attrNameLst>
                                      </p:cBhvr>
                                      <p:to>
                                        <a:srgbClr val="777777"/>
                                      </p:to>
                                    </p:animClr>
                                    <p:animClr clrSpc="rgb" dir="cw">
                                      <p:cBhvr>
                                        <p:cTn id="35" dur="250" autoRev="1" fill="remove"/>
                                        <p:tgtEl>
                                          <p:spTgt spid="22"/>
                                        </p:tgtEl>
                                        <p:attrNameLst>
                                          <p:attrName>fillcolor</p:attrName>
                                        </p:attrNameLst>
                                      </p:cBhvr>
                                      <p:to>
                                        <a:srgbClr val="777777"/>
                                      </p:to>
                                    </p:animClr>
                                    <p:set>
                                      <p:cBhvr>
                                        <p:cTn id="36" dur="250" autoRev="1" fill="remove"/>
                                        <p:tgtEl>
                                          <p:spTgt spid="22"/>
                                        </p:tgtEl>
                                        <p:attrNameLst>
                                          <p:attrName>fill.type</p:attrName>
                                        </p:attrNameLst>
                                      </p:cBhvr>
                                      <p:to>
                                        <p:strVal val="solid"/>
                                      </p:to>
                                    </p:set>
                                    <p:set>
                                      <p:cBhvr>
                                        <p:cTn id="37" dur="250" autoRev="1" fill="remove"/>
                                        <p:tgtEl>
                                          <p:spTgt spid="22"/>
                                        </p:tgtEl>
                                        <p:attrNameLst>
                                          <p:attrName>fill.on</p:attrName>
                                        </p:attrNameLst>
                                      </p:cBhvr>
                                      <p:to>
                                        <p:strVal val="true"/>
                                      </p:to>
                                    </p:set>
                                  </p:childTnLst>
                                </p:cTn>
                              </p:par>
                            </p:childTnLst>
                          </p:cTn>
                        </p:par>
                        <p:par>
                          <p:cTn id="38" fill="hold">
                            <p:stCondLst>
                              <p:cond delay="3000"/>
                            </p:stCondLst>
                            <p:childTnLst>
                              <p:par>
                                <p:cTn id="39" presetID="27" presetClass="emph" presetSubtype="0" fill="remove" grpId="6" nodeType="afterEffect">
                                  <p:stCondLst>
                                    <p:cond delay="0"/>
                                  </p:stCondLst>
                                  <p:childTnLst>
                                    <p:animClr clrSpc="rgb" dir="cw">
                                      <p:cBhvr override="childStyle">
                                        <p:cTn id="40" dur="250" autoRev="1" fill="remove"/>
                                        <p:tgtEl>
                                          <p:spTgt spid="22"/>
                                        </p:tgtEl>
                                        <p:attrNameLst>
                                          <p:attrName>style.color</p:attrName>
                                        </p:attrNameLst>
                                      </p:cBhvr>
                                      <p:to>
                                        <a:srgbClr val="777777"/>
                                      </p:to>
                                    </p:animClr>
                                    <p:animClr clrSpc="rgb" dir="cw">
                                      <p:cBhvr>
                                        <p:cTn id="41" dur="250" autoRev="1" fill="remove"/>
                                        <p:tgtEl>
                                          <p:spTgt spid="22"/>
                                        </p:tgtEl>
                                        <p:attrNameLst>
                                          <p:attrName>fillcolor</p:attrName>
                                        </p:attrNameLst>
                                      </p:cBhvr>
                                      <p:to>
                                        <a:srgbClr val="777777"/>
                                      </p:to>
                                    </p:animClr>
                                    <p:set>
                                      <p:cBhvr>
                                        <p:cTn id="42" dur="250" autoRev="1" fill="remove"/>
                                        <p:tgtEl>
                                          <p:spTgt spid="22"/>
                                        </p:tgtEl>
                                        <p:attrNameLst>
                                          <p:attrName>fill.type</p:attrName>
                                        </p:attrNameLst>
                                      </p:cBhvr>
                                      <p:to>
                                        <p:strVal val="solid"/>
                                      </p:to>
                                    </p:set>
                                    <p:set>
                                      <p:cBhvr>
                                        <p:cTn id="43" dur="250" autoRev="1" fill="remove"/>
                                        <p:tgtEl>
                                          <p:spTgt spid="22"/>
                                        </p:tgtEl>
                                        <p:attrNameLst>
                                          <p:attrName>fill.on</p:attrName>
                                        </p:attrNameLst>
                                      </p:cBhvr>
                                      <p:to>
                                        <p:strVal val="true"/>
                                      </p:to>
                                    </p:set>
                                  </p:childTnLst>
                                </p:cTn>
                              </p:par>
                              <p:par>
                                <p:cTn id="44" presetID="1" presetClass="exit" presetSubtype="0" fill="hold" grpId="0" nodeType="withEffect">
                                  <p:stCondLst>
                                    <p:cond delay="2000"/>
                                  </p:stCondLst>
                                  <p:childTnLst>
                                    <p:set>
                                      <p:cBhvr>
                                        <p:cTn id="45" dur="1" fill="hold">
                                          <p:stCondLst>
                                            <p:cond delay="0"/>
                                          </p:stCondLst>
                                        </p:cTn>
                                        <p:tgtEl>
                                          <p:spTgt spid="20"/>
                                        </p:tgtEl>
                                        <p:attrNameLst>
                                          <p:attrName>style.visibility</p:attrName>
                                        </p:attrNameLst>
                                      </p:cBhvr>
                                      <p:to>
                                        <p:strVal val="hidden"/>
                                      </p:to>
                                    </p:se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2" grpId="5" animBg="1"/>
      <p:bldP spid="22" grpId="6" animBg="1"/>
      <p:bldP spid="20"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8">
            <a:hlinkClick r:id="rId2" action="ppaction://hlinksldjump"/>
          </p:cNvPr>
          <p:cNvSpPr>
            <a:spLocks noChangeArrowheads="1"/>
          </p:cNvSpPr>
          <p:nvPr/>
        </p:nvSpPr>
        <p:spPr bwMode="auto">
          <a:xfrm>
            <a:off x="-195164" y="-135731"/>
            <a:ext cx="9359900" cy="7200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dirty="0"/>
          </a:p>
        </p:txBody>
      </p:sp>
      <p:sp>
        <p:nvSpPr>
          <p:cNvPr id="4" name="Rechteck 3"/>
          <p:cNvSpPr/>
          <p:nvPr/>
        </p:nvSpPr>
        <p:spPr>
          <a:xfrm>
            <a:off x="2339752" y="1844824"/>
            <a:ext cx="2592288" cy="1152128"/>
          </a:xfrm>
          <a:prstGeom prst="rect">
            <a:avLst/>
          </a:prstGeom>
          <a:solidFill>
            <a:srgbClr val="FBF7E5"/>
          </a:solidFill>
          <a:ln>
            <a:noFill/>
          </a:ln>
        </p:spPr>
        <p:style>
          <a:lnRef idx="1">
            <a:schemeClr val="accent4"/>
          </a:lnRef>
          <a:fillRef idx="2">
            <a:schemeClr val="accent4"/>
          </a:fillRef>
          <a:effectRef idx="1">
            <a:schemeClr val="accent4"/>
          </a:effectRef>
          <a:fontRef idx="minor">
            <a:schemeClr val="dk1"/>
          </a:fontRef>
        </p:style>
        <p:txBody>
          <a:bodyPr lIns="108000" tIns="108000" rIns="108000" bIns="108000" rtlCol="0" anchor="ctr" anchorCtr="0"/>
          <a:lstStyle/>
          <a:p>
            <a:r>
              <a:rPr lang="de-DE" sz="2000" dirty="0">
                <a:solidFill>
                  <a:srgbClr val="50AF47"/>
                </a:solidFill>
              </a:rPr>
              <a:t>Das war leider falsch. Aber kein Problem, versuche es nochmal!</a:t>
            </a:r>
          </a:p>
        </p:txBody>
      </p:sp>
    </p:spTree>
    <p:extLst>
      <p:ext uri="{BB962C8B-B14F-4D97-AF65-F5344CB8AC3E}">
        <p14:creationId xmlns:p14="http://schemas.microsoft.com/office/powerpoint/2010/main" val="693661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ERENA">
  <a:themeElements>
    <a:clrScheme name="Benutzerdefiniert 1">
      <a:dk1>
        <a:sysClr val="windowText" lastClr="000000"/>
      </a:dk1>
      <a:lt1>
        <a:sysClr val="window" lastClr="FFFFFF"/>
      </a:lt1>
      <a:dk2>
        <a:srgbClr val="2F5897"/>
      </a:dk2>
      <a:lt2>
        <a:srgbClr val="E4E9EF"/>
      </a:lt2>
      <a:accent1>
        <a:srgbClr val="C69494"/>
      </a:accent1>
      <a:accent2>
        <a:srgbClr val="9C5252"/>
      </a:accent2>
      <a:accent3>
        <a:srgbClr val="E68422"/>
      </a:accent3>
      <a:accent4>
        <a:srgbClr val="846648"/>
      </a:accent4>
      <a:accent5>
        <a:srgbClr val="63891F"/>
      </a:accent5>
      <a:accent6>
        <a:srgbClr val="758085"/>
      </a:accent6>
      <a:hlink>
        <a:srgbClr val="C69494"/>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4"/>
        </a:lnRef>
        <a:fillRef idx="2">
          <a:schemeClr val="accent4"/>
        </a:fillRef>
        <a:effectRef idx="1">
          <a:schemeClr val="accent4"/>
        </a:effectRef>
        <a:fontRef idx="minor">
          <a:schemeClr val="dk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FF"/>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1932</Words>
  <Application>Microsoft Office PowerPoint</Application>
  <PresentationFormat>Bildschirmpräsentation (4:3)</PresentationFormat>
  <Paragraphs>156</Paragraphs>
  <Slides>80</Slides>
  <Notes>6</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80</vt:i4>
      </vt:variant>
    </vt:vector>
  </HeadingPairs>
  <TitlesOfParts>
    <vt:vector size="89" baseType="lpstr">
      <vt:lpstr>Arial</vt:lpstr>
      <vt:lpstr>Calibri</vt:lpstr>
      <vt:lpstr>Calibri Light</vt:lpstr>
      <vt:lpstr>Franklin Gothic Demi</vt:lpstr>
      <vt:lpstr>Franklin Gothic Heavy</vt:lpstr>
      <vt:lpstr>Gill Sans Nova Cond XBd</vt:lpstr>
      <vt:lpstr>Leelawadee UI Semilight</vt:lpstr>
      <vt:lpstr>SERENA</vt:lpstr>
      <vt:lpstr>Office</vt:lpstr>
      <vt:lpstr>PowerPoint-Präsentation</vt:lpstr>
      <vt:lpstr>PowerPoint-Präsentation</vt:lpstr>
      <vt:lpstr>PowerPoint-Präsentation</vt:lpstr>
      <vt:lpstr>PowerPoint-Präsentation</vt:lpstr>
      <vt:lpstr>PowerPoint-Präsentation</vt:lpstr>
      <vt:lpstr>Was bedeutet das E bei der Abkürzung E-Auto?</vt:lpstr>
      <vt:lpstr>PowerPoint-Präsentation</vt:lpstr>
      <vt:lpstr>PowerPoint-Präsentation</vt:lpstr>
      <vt:lpstr>PowerPoint-Präsentation</vt:lpstr>
      <vt:lpstr>PowerPoint-Präsentation</vt:lpstr>
      <vt:lpstr>Welches Geräusch macht ein Elektroauto? Klicke zunächst auf die Lautsprecher. Markiere die richtige Antwort mit Klick auf den Buchstaben.</vt:lpstr>
      <vt:lpstr>PowerPoint-Präsentation</vt:lpstr>
      <vt:lpstr>PowerPoint-Präsentation</vt:lpstr>
      <vt:lpstr>PowerPoint-Präsentation</vt:lpstr>
      <vt:lpstr>PowerPoint-Präsentation</vt:lpstr>
      <vt:lpstr>Um Technik zu verbessern, nimmt die Wissenschaft mitunter die Natur als Vorbild. Welches Tier dient als Vorbild für den Karosseriebau von Elektrofahrzeugen?</vt:lpstr>
      <vt:lpstr>PowerPoint-Präsentation</vt:lpstr>
      <vt:lpstr>PowerPoint-Präsentation</vt:lpstr>
      <vt:lpstr>PowerPoint-Präsentation</vt:lpstr>
      <vt:lpstr>PowerPoint-Präsentation</vt:lpstr>
      <vt:lpstr>Welche Aussage stimmt? Elektrofahrzeuge fahren CO2-arm, …</vt:lpstr>
      <vt:lpstr>PowerPoint-Präsentation</vt:lpstr>
      <vt:lpstr>PowerPoint-Präsentation</vt:lpstr>
      <vt:lpstr>PowerPoint-Präsentation</vt:lpstr>
      <vt:lpstr>PowerPoint-Präsentation</vt:lpstr>
      <vt:lpstr>Welche Widerstände sind beim E-Bike-Fahren zu überwinden?</vt:lpstr>
      <vt:lpstr>PowerPoint-Präsentation</vt:lpstr>
      <vt:lpstr>PowerPoint-Präsentation</vt:lpstr>
      <vt:lpstr>PowerPoint-Präsentation</vt:lpstr>
      <vt:lpstr>PowerPoint-Präsentation</vt:lpstr>
      <vt:lpstr>Fahrräder mit unterstützendem Elektromotor werden Pedelecs genannt. Aus welchen drei englischen Worten setzt sich der Begriff „Pedelec“ zusammen?</vt:lpstr>
      <vt:lpstr>PowerPoint-Präsentation</vt:lpstr>
      <vt:lpstr>PowerPoint-Präsentation</vt:lpstr>
      <vt:lpstr>PowerPoint-Präsentation</vt:lpstr>
      <vt:lpstr>PowerPoint-Präsentation</vt:lpstr>
      <vt:lpstr>Ab 2019 sind Elektroautos in Europa zu einem künstlichen Motorklang verpflichtet, um keine Gefahr für andere Verkehrsteilnehmerinnen und  -teilnehmer darzustellen. Welche Geräuschkulisse ist für ein kleines E-Stadtauto geplant? </vt:lpstr>
      <vt:lpstr>PowerPoint-Präsentation</vt:lpstr>
      <vt:lpstr>PowerPoint-Präsentation</vt:lpstr>
      <vt:lpstr>PowerPoint-Präsentation</vt:lpstr>
      <vt:lpstr>PowerPoint-Präsentation</vt:lpstr>
      <vt:lpstr>Wer ein Elektrofahrzeug anmeldet, kann ein spezielles Nummernschild mit einem „E“ beantragen. Welche Privilegien hat man dadurch im Straßenverkehr – zumindest in einigen Kommunen?</vt:lpstr>
      <vt:lpstr>PowerPoint-Präsentation</vt:lpstr>
      <vt:lpstr>PowerPoint-Präsentation</vt:lpstr>
      <vt:lpstr>PowerPoint-Präsentation</vt:lpstr>
      <vt:lpstr>PowerPoint-Präsentation</vt:lpstr>
      <vt:lpstr>Was ist das besondere an einem Hybridelektrofahrzeug?</vt:lpstr>
      <vt:lpstr>PowerPoint-Präsentation</vt:lpstr>
      <vt:lpstr>PowerPoint-Präsentation</vt:lpstr>
      <vt:lpstr>PowerPoint-Präsentation</vt:lpstr>
      <vt:lpstr>PowerPoint-Präsentation</vt:lpstr>
      <vt:lpstr>Wie kann die Lebensdauer eines E-Bike-Akkus verlängert werden?</vt:lpstr>
      <vt:lpstr>PowerPoint-Präsentation</vt:lpstr>
      <vt:lpstr>PowerPoint-Präsentation</vt:lpstr>
      <vt:lpstr>PowerPoint-Präsentation</vt:lpstr>
      <vt:lpstr>PowerPoint-Präsentation</vt:lpstr>
      <vt:lpstr>Ohne Zulassung und Nummernschild darf ein      E-Bike nicht schneller sein als…?</vt:lpstr>
      <vt:lpstr>PowerPoint-Präsentation</vt:lpstr>
      <vt:lpstr>PowerPoint-Präsentation</vt:lpstr>
      <vt:lpstr>PowerPoint-Präsentation</vt:lpstr>
      <vt:lpstr>PowerPoint-Präsentation</vt:lpstr>
      <vt:lpstr>In welchem Land fahren in Relation zur Bevölkerungszahl die meisten Elektrofahrzeuge?</vt:lpstr>
      <vt:lpstr>PowerPoint-Präsentation</vt:lpstr>
      <vt:lpstr>PowerPoint-Präsentation</vt:lpstr>
      <vt:lpstr>PowerPoint-Präsentation</vt:lpstr>
      <vt:lpstr>PowerPoint-Präsentation</vt:lpstr>
      <vt:lpstr>In Berlin gibt es eine Reihe innovativer Elektromobilitätsprojekte. Welches ist frei erfunden und existiert in Wirklichkeit nicht?</vt:lpstr>
      <vt:lpstr>PowerPoint-Präsentation</vt:lpstr>
      <vt:lpstr>PowerPoint-Präsentation</vt:lpstr>
      <vt:lpstr>PowerPoint-Präsentation</vt:lpstr>
      <vt:lpstr>PowerPoint-Präsentation</vt:lpstr>
      <vt:lpstr>Wie lange dauert es, um ein Elektroauto an einer speziellen Schnell-Ladesäule, einem sogenannten „Supercharger“, wieder aufzuladen?</vt:lpstr>
      <vt:lpstr>PowerPoint-Präsentation</vt:lpstr>
      <vt:lpstr>PowerPoint-Präsentation</vt:lpstr>
      <vt:lpstr>PowerPoint-Präsentation</vt:lpstr>
      <vt:lpstr>PowerPoint-Präsentation</vt:lpstr>
      <vt:lpstr>Einer der reichweitenstärksten elektrisch betriebenen Sportwagen nutzt als Energiespeicher mehr als 8.000 handelsübliche Laptop-Akku-Zellen. Wie viele Stunden kann dieses Fahrzeug am Stück bei einer Geschwindigkeit von 100 km/h fahren?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Welche Hautfarbe hat ein Eisbär unter seinem Fell?</dc:title>
  <dc:creator>Oliver Mochmann</dc:creator>
  <cp:lastModifiedBy>Nadine Matthes</cp:lastModifiedBy>
  <cp:revision>200</cp:revision>
  <dcterms:created xsi:type="dcterms:W3CDTF">2006-11-23T12:50:43Z</dcterms:created>
  <dcterms:modified xsi:type="dcterms:W3CDTF">2019-01-24T12:00:33Z</dcterms:modified>
</cp:coreProperties>
</file>