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81"/>
  </p:notesMasterIdLst>
  <p:sldIdLst>
    <p:sldId id="351" r:id="rId2"/>
    <p:sldId id="352" r:id="rId3"/>
    <p:sldId id="353" r:id="rId4"/>
    <p:sldId id="354" r:id="rId5"/>
    <p:sldId id="257" r:id="rId6"/>
    <p:sldId id="258" r:id="rId7"/>
    <p:sldId id="345" r:id="rId8"/>
    <p:sldId id="346" r:id="rId9"/>
    <p:sldId id="259" r:id="rId10"/>
    <p:sldId id="261" r:id="rId11"/>
    <p:sldId id="262" r:id="rId12"/>
    <p:sldId id="316" r:id="rId13"/>
    <p:sldId id="317" r:id="rId14"/>
    <p:sldId id="304" r:id="rId15"/>
    <p:sldId id="264" r:id="rId16"/>
    <p:sldId id="347" r:id="rId17"/>
    <p:sldId id="348" r:id="rId18"/>
    <p:sldId id="349" r:id="rId19"/>
    <p:sldId id="266" r:id="rId20"/>
    <p:sldId id="267" r:id="rId21"/>
    <p:sldId id="305" r:id="rId22"/>
    <p:sldId id="321" r:id="rId23"/>
    <p:sldId id="320" r:id="rId24"/>
    <p:sldId id="269" r:id="rId25"/>
    <p:sldId id="270" r:id="rId26"/>
    <p:sldId id="322" r:id="rId27"/>
    <p:sldId id="323" r:id="rId28"/>
    <p:sldId id="324" r:id="rId29"/>
    <p:sldId id="272" r:id="rId30"/>
    <p:sldId id="273" r:id="rId31"/>
    <p:sldId id="306" r:id="rId32"/>
    <p:sldId id="326" r:id="rId33"/>
    <p:sldId id="325" r:id="rId34"/>
    <p:sldId id="275" r:id="rId35"/>
    <p:sldId id="276" r:id="rId36"/>
    <p:sldId id="307" r:id="rId37"/>
    <p:sldId id="328" r:id="rId38"/>
    <p:sldId id="327" r:id="rId39"/>
    <p:sldId id="278" r:id="rId40"/>
    <p:sldId id="279" r:id="rId41"/>
    <p:sldId id="308" r:id="rId42"/>
    <p:sldId id="329" r:id="rId43"/>
    <p:sldId id="330" r:id="rId44"/>
    <p:sldId id="281" r:id="rId45"/>
    <p:sldId id="282" r:id="rId46"/>
    <p:sldId id="309" r:id="rId47"/>
    <p:sldId id="331" r:id="rId48"/>
    <p:sldId id="332" r:id="rId49"/>
    <p:sldId id="284" r:id="rId50"/>
    <p:sldId id="285" r:id="rId51"/>
    <p:sldId id="310" r:id="rId52"/>
    <p:sldId id="333" r:id="rId53"/>
    <p:sldId id="334" r:id="rId54"/>
    <p:sldId id="287" r:id="rId55"/>
    <p:sldId id="288" r:id="rId56"/>
    <p:sldId id="311" r:id="rId57"/>
    <p:sldId id="335" r:id="rId58"/>
    <p:sldId id="336" r:id="rId59"/>
    <p:sldId id="290" r:id="rId60"/>
    <p:sldId id="291" r:id="rId61"/>
    <p:sldId id="312" r:id="rId62"/>
    <p:sldId id="337" r:id="rId63"/>
    <p:sldId id="338" r:id="rId64"/>
    <p:sldId id="293" r:id="rId65"/>
    <p:sldId id="294" r:id="rId66"/>
    <p:sldId id="313" r:id="rId67"/>
    <p:sldId id="339" r:id="rId68"/>
    <p:sldId id="340" r:id="rId69"/>
    <p:sldId id="296" r:id="rId70"/>
    <p:sldId id="297" r:id="rId71"/>
    <p:sldId id="314" r:id="rId72"/>
    <p:sldId id="342" r:id="rId73"/>
    <p:sldId id="341" r:id="rId74"/>
    <p:sldId id="299" r:id="rId75"/>
    <p:sldId id="300" r:id="rId76"/>
    <p:sldId id="315" r:id="rId77"/>
    <p:sldId id="343" r:id="rId78"/>
    <p:sldId id="344" r:id="rId79"/>
    <p:sldId id="302" r:id="rId8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ken.draeger" initials="i" lastIdx="33" clrIdx="0"/>
  <p:cmAuthor id="1" name="Nadine Matthes" initials="NM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054"/>
    <a:srgbClr val="FBF7E5"/>
    <a:srgbClr val="F3E96D"/>
    <a:srgbClr val="7AD0BC"/>
    <a:srgbClr val="7BCFA3"/>
    <a:srgbClr val="F2E864"/>
    <a:srgbClr val="F1E655"/>
    <a:srgbClr val="EA5908"/>
    <a:srgbClr val="FFE1E1"/>
    <a:srgbClr val="F7F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7567" autoAdjust="0"/>
  </p:normalViewPr>
  <p:slideViewPr>
    <p:cSldViewPr>
      <p:cViewPr>
        <p:scale>
          <a:sx n="109" d="100"/>
          <a:sy n="109" d="100"/>
        </p:scale>
        <p:origin x="-7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4" Type="http://schemas.openxmlformats.org/officeDocument/2006/relationships/slide" Target="../slides/slide9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slide" Target="../slides/slide59.xml"/><Relationship Id="rId1" Type="http://schemas.openxmlformats.org/officeDocument/2006/relationships/slide" Target="../slides/slide56.xml"/><Relationship Id="rId4" Type="http://schemas.openxmlformats.org/officeDocument/2006/relationships/slide" Target="../slides/slide58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3.xml"/><Relationship Id="rId2" Type="http://schemas.openxmlformats.org/officeDocument/2006/relationships/slide" Target="../slides/slide62.xml"/><Relationship Id="rId1" Type="http://schemas.openxmlformats.org/officeDocument/2006/relationships/slide" Target="../slides/slide61.xml"/><Relationship Id="rId4" Type="http://schemas.openxmlformats.org/officeDocument/2006/relationships/slide" Target="../slides/slide64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8.xml"/><Relationship Id="rId2" Type="http://schemas.openxmlformats.org/officeDocument/2006/relationships/slide" Target="../slides/slide67.xml"/><Relationship Id="rId1" Type="http://schemas.openxmlformats.org/officeDocument/2006/relationships/slide" Target="../slides/slide66.xml"/><Relationship Id="rId4" Type="http://schemas.openxmlformats.org/officeDocument/2006/relationships/slide" Target="../slides/slide69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2.xml"/><Relationship Id="rId2" Type="http://schemas.openxmlformats.org/officeDocument/2006/relationships/slide" Target="../slides/slide74.xml"/><Relationship Id="rId1" Type="http://schemas.openxmlformats.org/officeDocument/2006/relationships/slide" Target="../slides/slide71.xml"/><Relationship Id="rId4" Type="http://schemas.openxmlformats.org/officeDocument/2006/relationships/slide" Target="../slides/slide73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7.xml"/><Relationship Id="rId2" Type="http://schemas.openxmlformats.org/officeDocument/2006/relationships/slide" Target="../slides/slide79.xml"/><Relationship Id="rId1" Type="http://schemas.openxmlformats.org/officeDocument/2006/relationships/slide" Target="../slides/slide76.xml"/><Relationship Id="rId4" Type="http://schemas.openxmlformats.org/officeDocument/2006/relationships/slide" Target="../slides/slide7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2.xml"/><Relationship Id="rId1" Type="http://schemas.openxmlformats.org/officeDocument/2006/relationships/slide" Target="../slides/slide11.xml"/><Relationship Id="rId4" Type="http://schemas.openxmlformats.org/officeDocument/2006/relationships/slide" Target="../slides/slide1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9.xml"/><Relationship Id="rId4" Type="http://schemas.openxmlformats.org/officeDocument/2006/relationships/slide" Target="../slides/slide1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2.xml"/><Relationship Id="rId1" Type="http://schemas.openxmlformats.org/officeDocument/2006/relationships/slide" Target="../slides/slide21.xml"/><Relationship Id="rId4" Type="http://schemas.openxmlformats.org/officeDocument/2006/relationships/slide" Target="../slides/slide2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27.xml"/><Relationship Id="rId1" Type="http://schemas.openxmlformats.org/officeDocument/2006/relationships/slide" Target="../slides/slide26.xml"/><Relationship Id="rId4" Type="http://schemas.openxmlformats.org/officeDocument/2006/relationships/slide" Target="../slides/slide28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slide" Target="../slides/slide32.xml"/><Relationship Id="rId1" Type="http://schemas.openxmlformats.org/officeDocument/2006/relationships/slide" Target="../slides/slide31.xml"/><Relationship Id="rId4" Type="http://schemas.openxmlformats.org/officeDocument/2006/relationships/slide" Target="../slides/slide3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slide" Target="../slides/slide37.xml"/><Relationship Id="rId1" Type="http://schemas.openxmlformats.org/officeDocument/2006/relationships/slide" Target="../slides/slide36.xml"/><Relationship Id="rId4" Type="http://schemas.openxmlformats.org/officeDocument/2006/relationships/slide" Target="../slides/slide39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slide" Target="../slides/slide41.xml"/><Relationship Id="rId1" Type="http://schemas.openxmlformats.org/officeDocument/2006/relationships/slide" Target="../slides/slide44.xml"/><Relationship Id="rId4" Type="http://schemas.openxmlformats.org/officeDocument/2006/relationships/slide" Target="../slides/slide43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slide" Target="../slides/slide51.xml"/><Relationship Id="rId1" Type="http://schemas.openxmlformats.org/officeDocument/2006/relationships/slide" Target="../slides/slide54.xml"/><Relationship Id="rId4" Type="http://schemas.openxmlformats.org/officeDocument/2006/relationships/slide" Target="../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2558D-8D07-4F10-825F-1AE82D12AA5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8DE08C54-6CCA-4A25-A59D-17281E28A1EB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Einweg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DA7DF68-CFF0-4CBC-AE5C-E3714D7BD844}" type="parTrans" cxnId="{894109D0-B45E-4CC0-ADC5-7E9DECCEAB2C}">
      <dgm:prSet/>
      <dgm:spPr/>
      <dgm:t>
        <a:bodyPr/>
        <a:lstStyle/>
        <a:p>
          <a:endParaRPr lang="de-DE"/>
        </a:p>
      </dgm:t>
    </dgm:pt>
    <dgm:pt modelId="{0FDC6A65-59DC-41A4-8D07-F0BEDE848B2E}" type="sibTrans" cxnId="{894109D0-B45E-4CC0-ADC5-7E9DECCEAB2C}">
      <dgm:prSet/>
      <dgm:spPr/>
      <dgm:t>
        <a:bodyPr/>
        <a:lstStyle/>
        <a:p>
          <a:endParaRPr lang="de-DE"/>
        </a:p>
      </dgm:t>
    </dgm:pt>
    <dgm:pt modelId="{1FF1C9E0-15FD-424B-AF8E-19B3B78F3A9D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B: Energie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C8ACBA3-1FDE-433A-877E-F56630ABDFC0}" type="parTrans" cxnId="{6163B44C-45F5-4A6A-B117-CAAC5CC74682}">
      <dgm:prSet/>
      <dgm:spPr/>
      <dgm:t>
        <a:bodyPr/>
        <a:lstStyle/>
        <a:p>
          <a:endParaRPr lang="de-DE"/>
        </a:p>
      </dgm:t>
    </dgm:pt>
    <dgm:pt modelId="{E2C052CC-B7B2-411B-AF90-CB73B276F851}" type="sibTrans" cxnId="{6163B44C-45F5-4A6A-B117-CAAC5CC74682}">
      <dgm:prSet/>
      <dgm:spPr/>
      <dgm:t>
        <a:bodyPr/>
        <a:lstStyle/>
        <a:p>
          <a:endParaRPr lang="de-DE"/>
        </a:p>
      </dgm:t>
    </dgm:pt>
    <dgm:pt modelId="{39463932-BE40-4651-B98A-00320FF0580E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E-Klasse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6104382-153C-49A5-85BF-5B6CC426B206}" type="parTrans" cxnId="{0E23E794-1DBA-4190-80C0-62E0992CB2FD}">
      <dgm:prSet/>
      <dgm:spPr/>
      <dgm:t>
        <a:bodyPr/>
        <a:lstStyle/>
        <a:p>
          <a:endParaRPr lang="de-DE"/>
        </a:p>
      </dgm:t>
    </dgm:pt>
    <dgm:pt modelId="{96F36289-9557-461F-BE89-680309172FF4}" type="sibTrans" cxnId="{0E23E794-1DBA-4190-80C0-62E0992CB2FD}">
      <dgm:prSet/>
      <dgm:spPr/>
      <dgm:t>
        <a:bodyPr/>
        <a:lstStyle/>
        <a:p>
          <a:endParaRPr lang="de-DE"/>
        </a:p>
      </dgm:t>
    </dgm:pt>
    <dgm:pt modelId="{07C14DAD-1B92-4D73-969C-01B7F21A4E5D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D: Elektro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BAB7894-447F-4DF3-ABB2-21780FDAA1C5}" type="parTrans" cxnId="{F9C22D95-B0D3-42FA-8FF4-3E09CB12365A}">
      <dgm:prSet/>
      <dgm:spPr/>
      <dgm:t>
        <a:bodyPr/>
        <a:lstStyle/>
        <a:p>
          <a:endParaRPr lang="de-DE"/>
        </a:p>
      </dgm:t>
    </dgm:pt>
    <dgm:pt modelId="{B27AA588-7A3F-447F-9325-781C9ED70DCA}" type="sibTrans" cxnId="{F9C22D95-B0D3-42FA-8FF4-3E09CB12365A}">
      <dgm:prSet/>
      <dgm:spPr/>
      <dgm:t>
        <a:bodyPr/>
        <a:lstStyle/>
        <a:p>
          <a:endParaRPr lang="de-DE"/>
        </a:p>
      </dgm:t>
    </dgm:pt>
    <dgm:pt modelId="{0839B58D-FB73-4C0E-A52E-E79B836DC485}" type="pres">
      <dgm:prSet presAssocID="{3B82558D-8D07-4F10-825F-1AE82D12AA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44E40F3-94B9-4562-92AE-5CD2573F5ED9}" type="pres">
      <dgm:prSet presAssocID="{8DE08C54-6CCA-4A25-A59D-17281E28A1EB}" presName="parentText" presStyleLbl="node1" presStyleIdx="0" presStyleCnt="4" custLinFactNeighborX="-131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FF83FA-7434-44B6-8E8A-4B69433B7D3F}" type="pres">
      <dgm:prSet presAssocID="{0FDC6A65-59DC-41A4-8D07-F0BEDE848B2E}" presName="spacer" presStyleCnt="0"/>
      <dgm:spPr/>
    </dgm:pt>
    <dgm:pt modelId="{CB1C88BD-D2DE-490C-ADCD-93FB59F3E50A}" type="pres">
      <dgm:prSet presAssocID="{1FF1C9E0-15FD-424B-AF8E-19B3B78F3A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6EFF35-E236-4FE1-9E6E-B1EDA07ECF7D}" type="pres">
      <dgm:prSet presAssocID="{E2C052CC-B7B2-411B-AF90-CB73B276F851}" presName="spacer" presStyleCnt="0"/>
      <dgm:spPr/>
    </dgm:pt>
    <dgm:pt modelId="{8B18294C-9D2D-4876-BE48-D802F14A0184}" type="pres">
      <dgm:prSet presAssocID="{39463932-BE40-4651-B98A-00320FF058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FFBEAA-7C44-4BC9-A235-AEA256433498}" type="pres">
      <dgm:prSet presAssocID="{96F36289-9557-461F-BE89-680309172FF4}" presName="spacer" presStyleCnt="0"/>
      <dgm:spPr/>
    </dgm:pt>
    <dgm:pt modelId="{69A2C0BD-94AF-4B01-9666-47CD2A55957D}" type="pres">
      <dgm:prSet presAssocID="{07C14DAD-1B92-4D73-969C-01B7F21A4E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390A004-4ACA-4855-8164-78D78EB24CA0}" type="presOf" srcId="{1FF1C9E0-15FD-424B-AF8E-19B3B78F3A9D}" destId="{CB1C88BD-D2DE-490C-ADCD-93FB59F3E50A}" srcOrd="0" destOrd="0" presId="urn:microsoft.com/office/officeart/2005/8/layout/vList2"/>
    <dgm:cxn modelId="{0250F5CA-3260-44F6-821B-937F6DCD094A}" type="presOf" srcId="{3B82558D-8D07-4F10-825F-1AE82D12AA5A}" destId="{0839B58D-FB73-4C0E-A52E-E79B836DC485}" srcOrd="0" destOrd="0" presId="urn:microsoft.com/office/officeart/2005/8/layout/vList2"/>
    <dgm:cxn modelId="{0E23E794-1DBA-4190-80C0-62E0992CB2FD}" srcId="{3B82558D-8D07-4F10-825F-1AE82D12AA5A}" destId="{39463932-BE40-4651-B98A-00320FF0580E}" srcOrd="2" destOrd="0" parTransId="{96104382-153C-49A5-85BF-5B6CC426B206}" sibTransId="{96F36289-9557-461F-BE89-680309172FF4}"/>
    <dgm:cxn modelId="{894109D0-B45E-4CC0-ADC5-7E9DECCEAB2C}" srcId="{3B82558D-8D07-4F10-825F-1AE82D12AA5A}" destId="{8DE08C54-6CCA-4A25-A59D-17281E28A1EB}" srcOrd="0" destOrd="0" parTransId="{ADA7DF68-CFF0-4CBC-AE5C-E3714D7BD844}" sibTransId="{0FDC6A65-59DC-41A4-8D07-F0BEDE848B2E}"/>
    <dgm:cxn modelId="{86357542-AC88-4EC1-AA48-77979EF1DDF6}" type="presOf" srcId="{39463932-BE40-4651-B98A-00320FF0580E}" destId="{8B18294C-9D2D-4876-BE48-D802F14A0184}" srcOrd="0" destOrd="0" presId="urn:microsoft.com/office/officeart/2005/8/layout/vList2"/>
    <dgm:cxn modelId="{10498C28-5B47-4A66-9648-27DF188B603C}" type="presOf" srcId="{07C14DAD-1B92-4D73-969C-01B7F21A4E5D}" destId="{69A2C0BD-94AF-4B01-9666-47CD2A55957D}" srcOrd="0" destOrd="0" presId="urn:microsoft.com/office/officeart/2005/8/layout/vList2"/>
    <dgm:cxn modelId="{F9C22D95-B0D3-42FA-8FF4-3E09CB12365A}" srcId="{3B82558D-8D07-4F10-825F-1AE82D12AA5A}" destId="{07C14DAD-1B92-4D73-969C-01B7F21A4E5D}" srcOrd="3" destOrd="0" parTransId="{2BAB7894-447F-4DF3-ABB2-21780FDAA1C5}" sibTransId="{B27AA588-7A3F-447F-9325-781C9ED70DCA}"/>
    <dgm:cxn modelId="{6163B44C-45F5-4A6A-B117-CAAC5CC74682}" srcId="{3B82558D-8D07-4F10-825F-1AE82D12AA5A}" destId="{1FF1C9E0-15FD-424B-AF8E-19B3B78F3A9D}" srcOrd="1" destOrd="0" parTransId="{2C8ACBA3-1FDE-433A-877E-F56630ABDFC0}" sibTransId="{E2C052CC-B7B2-411B-AF90-CB73B276F851}"/>
    <dgm:cxn modelId="{5781D83A-AF43-4C86-8C98-04FE5D9B4D95}" type="presOf" srcId="{8DE08C54-6CCA-4A25-A59D-17281E28A1EB}" destId="{244E40F3-94B9-4562-92AE-5CD2573F5ED9}" srcOrd="0" destOrd="0" presId="urn:microsoft.com/office/officeart/2005/8/layout/vList2"/>
    <dgm:cxn modelId="{D9E474B6-6F12-4B0E-AC53-B38845BCD222}" type="presParOf" srcId="{0839B58D-FB73-4C0E-A52E-E79B836DC485}" destId="{244E40F3-94B9-4562-92AE-5CD2573F5ED9}" srcOrd="0" destOrd="0" presId="urn:microsoft.com/office/officeart/2005/8/layout/vList2"/>
    <dgm:cxn modelId="{782AE80E-249B-47C9-99A0-2ECF193C122C}" type="presParOf" srcId="{0839B58D-FB73-4C0E-A52E-E79B836DC485}" destId="{E0FF83FA-7434-44B6-8E8A-4B69433B7D3F}" srcOrd="1" destOrd="0" presId="urn:microsoft.com/office/officeart/2005/8/layout/vList2"/>
    <dgm:cxn modelId="{BCFE5743-19C6-4C12-9504-D22B6C280561}" type="presParOf" srcId="{0839B58D-FB73-4C0E-A52E-E79B836DC485}" destId="{CB1C88BD-D2DE-490C-ADCD-93FB59F3E50A}" srcOrd="2" destOrd="0" presId="urn:microsoft.com/office/officeart/2005/8/layout/vList2"/>
    <dgm:cxn modelId="{00B9B61F-38C7-43FA-B572-BCE4996D09EA}" type="presParOf" srcId="{0839B58D-FB73-4C0E-A52E-E79B836DC485}" destId="{A66EFF35-E236-4FE1-9E6E-B1EDA07ECF7D}" srcOrd="3" destOrd="0" presId="urn:microsoft.com/office/officeart/2005/8/layout/vList2"/>
    <dgm:cxn modelId="{820BC4E1-8F9E-4755-ADDC-FC2A138A7B1B}" type="presParOf" srcId="{0839B58D-FB73-4C0E-A52E-E79B836DC485}" destId="{8B18294C-9D2D-4876-BE48-D802F14A0184}" srcOrd="4" destOrd="0" presId="urn:microsoft.com/office/officeart/2005/8/layout/vList2"/>
    <dgm:cxn modelId="{2CC61479-6F5F-4EC3-8B9F-1A46C7FFD072}" type="presParOf" srcId="{0839B58D-FB73-4C0E-A52E-E79B836DC485}" destId="{59FFBEAA-7C44-4BC9-A235-AEA256433498}" srcOrd="5" destOrd="0" presId="urn:microsoft.com/office/officeart/2005/8/layout/vList2"/>
    <dgm:cxn modelId="{34DAF275-90A5-4E7C-81D1-8513EB8888F6}" type="presParOf" srcId="{0839B58D-FB73-4C0E-A52E-E79B836DC485}" destId="{69A2C0BD-94AF-4B01-9666-47CD2A5595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85A6E2-74BE-4DC8-ADC4-E34A3338CA4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F02FE365-D33A-449B-8E6D-383D9E462D51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10 km/h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97A5424-1E41-4C02-956B-0B76663201A9}" type="parTrans" cxnId="{58CAB0EF-C17E-443E-BD7A-74EA8984BE69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BB939D8-76F8-48BA-9548-A8F9D90C14A1}" type="sibTrans" cxnId="{58CAB0EF-C17E-443E-BD7A-74EA8984BE69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3F59DFE-307B-473A-A0F8-D95CDFCF8DFC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B: 25 km/h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60A14F-899B-42E0-8B91-4E6DB7ABF70B}" type="parTrans" cxnId="{E4D7076D-BA1F-424D-A0CE-14E5BC274D4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B7A70370-261B-4C9A-B7EB-79AD7D59133A}" type="sibTrans" cxnId="{E4D7076D-BA1F-424D-A0CE-14E5BC274D4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0C2BFEEB-B30E-4096-AF05-8056993969CA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60 km/h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A4D3665-AAC7-4BFD-8243-C0A8FB6C23BC}" type="parTrans" cxnId="{0A8C2AAE-A277-4E28-A250-F50EC85AF4F7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5B0DDD74-A93F-4C2C-96E4-03F12CA4F32B}" type="sibTrans" cxnId="{0A8C2AAE-A277-4E28-A250-F50EC85AF4F7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0F22DC9-E42D-4FB6-B42D-FE683BEBF549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D: für Fahrräder gibt es keine Beschränkungen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9CE699E-54D9-4E29-8362-26FEBF8BEFEA}" type="parTrans" cxnId="{F52BB706-B032-4062-B685-C16F965BFCDE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40C0015-309A-4E5B-BF54-E63495066E4E}" type="sibTrans" cxnId="{F52BB706-B032-4062-B685-C16F965BFCDE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5D19D9EF-356E-475A-9015-0DAD507408A0}" type="pres">
      <dgm:prSet presAssocID="{B585A6E2-74BE-4DC8-ADC4-E34A3338CA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78E4A37-71B5-4510-A3BB-9D72B5B10A7F}" type="pres">
      <dgm:prSet presAssocID="{F02FE365-D33A-449B-8E6D-383D9E462D5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C42B31-E9FF-423B-AD76-D62355C7046D}" type="pres">
      <dgm:prSet presAssocID="{1BB939D8-76F8-48BA-9548-A8F9D90C14A1}" presName="spacer" presStyleCnt="0"/>
      <dgm:spPr/>
    </dgm:pt>
    <dgm:pt modelId="{0DF0082C-CD89-4A89-A045-931B632DFAE5}" type="pres">
      <dgm:prSet presAssocID="{43F59DFE-307B-473A-A0F8-D95CDFCF8DF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542D98-AF2F-4558-9ED8-1DDCAEF47D22}" type="pres">
      <dgm:prSet presAssocID="{B7A70370-261B-4C9A-B7EB-79AD7D59133A}" presName="spacer" presStyleCnt="0"/>
      <dgm:spPr/>
    </dgm:pt>
    <dgm:pt modelId="{9D658A98-1D92-4A24-9089-F949A6C847E6}" type="pres">
      <dgm:prSet presAssocID="{0C2BFEEB-B30E-4096-AF05-8056993969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DCBE9C-3330-4366-A479-FCECE0B5D1BD}" type="pres">
      <dgm:prSet presAssocID="{5B0DDD74-A93F-4C2C-96E4-03F12CA4F32B}" presName="spacer" presStyleCnt="0"/>
      <dgm:spPr/>
    </dgm:pt>
    <dgm:pt modelId="{8A13B151-90ED-4CB3-9C2E-52B5D807C3A6}" type="pres">
      <dgm:prSet presAssocID="{40F22DC9-E42D-4FB6-B42D-FE683BEBF5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16581B-BB79-4F8B-AC48-2CD1C2A890D0}" type="presOf" srcId="{40F22DC9-E42D-4FB6-B42D-FE683BEBF549}" destId="{8A13B151-90ED-4CB3-9C2E-52B5D807C3A6}" srcOrd="0" destOrd="0" presId="urn:microsoft.com/office/officeart/2005/8/layout/vList2"/>
    <dgm:cxn modelId="{E4D7076D-BA1F-424D-A0CE-14E5BC274D4A}" srcId="{B585A6E2-74BE-4DC8-ADC4-E34A3338CA4A}" destId="{43F59DFE-307B-473A-A0F8-D95CDFCF8DFC}" srcOrd="1" destOrd="0" parTransId="{5660A14F-899B-42E0-8B91-4E6DB7ABF70B}" sibTransId="{B7A70370-261B-4C9A-B7EB-79AD7D59133A}"/>
    <dgm:cxn modelId="{0A8C2AAE-A277-4E28-A250-F50EC85AF4F7}" srcId="{B585A6E2-74BE-4DC8-ADC4-E34A3338CA4A}" destId="{0C2BFEEB-B30E-4096-AF05-8056993969CA}" srcOrd="2" destOrd="0" parTransId="{4A4D3665-AAC7-4BFD-8243-C0A8FB6C23BC}" sibTransId="{5B0DDD74-A93F-4C2C-96E4-03F12CA4F32B}"/>
    <dgm:cxn modelId="{6B807E73-C90F-430C-81A1-20C490261610}" type="presOf" srcId="{43F59DFE-307B-473A-A0F8-D95CDFCF8DFC}" destId="{0DF0082C-CD89-4A89-A045-931B632DFAE5}" srcOrd="0" destOrd="0" presId="urn:microsoft.com/office/officeart/2005/8/layout/vList2"/>
    <dgm:cxn modelId="{F542A989-0ECB-4EF6-8456-6AD77749560D}" type="presOf" srcId="{B585A6E2-74BE-4DC8-ADC4-E34A3338CA4A}" destId="{5D19D9EF-356E-475A-9015-0DAD507408A0}" srcOrd="0" destOrd="0" presId="urn:microsoft.com/office/officeart/2005/8/layout/vList2"/>
    <dgm:cxn modelId="{9FEE6C0B-2165-48F3-86F8-5EB134E7B5A0}" type="presOf" srcId="{F02FE365-D33A-449B-8E6D-383D9E462D51}" destId="{C78E4A37-71B5-4510-A3BB-9D72B5B10A7F}" srcOrd="0" destOrd="0" presId="urn:microsoft.com/office/officeart/2005/8/layout/vList2"/>
    <dgm:cxn modelId="{F52BB706-B032-4062-B685-C16F965BFCDE}" srcId="{B585A6E2-74BE-4DC8-ADC4-E34A3338CA4A}" destId="{40F22DC9-E42D-4FB6-B42D-FE683BEBF549}" srcOrd="3" destOrd="0" parTransId="{A9CE699E-54D9-4E29-8362-26FEBF8BEFEA}" sibTransId="{440C0015-309A-4E5B-BF54-E63495066E4E}"/>
    <dgm:cxn modelId="{58CAB0EF-C17E-443E-BD7A-74EA8984BE69}" srcId="{B585A6E2-74BE-4DC8-ADC4-E34A3338CA4A}" destId="{F02FE365-D33A-449B-8E6D-383D9E462D51}" srcOrd="0" destOrd="0" parTransId="{F97A5424-1E41-4C02-956B-0B76663201A9}" sibTransId="{1BB939D8-76F8-48BA-9548-A8F9D90C14A1}"/>
    <dgm:cxn modelId="{8340C111-61A9-4CDA-9BED-C5B9841B5BD5}" type="presOf" srcId="{0C2BFEEB-B30E-4096-AF05-8056993969CA}" destId="{9D658A98-1D92-4A24-9089-F949A6C847E6}" srcOrd="0" destOrd="0" presId="urn:microsoft.com/office/officeart/2005/8/layout/vList2"/>
    <dgm:cxn modelId="{3CF27067-587B-470C-B450-FE3453DFE6C0}" type="presParOf" srcId="{5D19D9EF-356E-475A-9015-0DAD507408A0}" destId="{C78E4A37-71B5-4510-A3BB-9D72B5B10A7F}" srcOrd="0" destOrd="0" presId="urn:microsoft.com/office/officeart/2005/8/layout/vList2"/>
    <dgm:cxn modelId="{6E2CA4BC-6B77-440A-90C8-7CD0D7D61C54}" type="presParOf" srcId="{5D19D9EF-356E-475A-9015-0DAD507408A0}" destId="{6BC42B31-E9FF-423B-AD76-D62355C7046D}" srcOrd="1" destOrd="0" presId="urn:microsoft.com/office/officeart/2005/8/layout/vList2"/>
    <dgm:cxn modelId="{206B9F48-6552-4514-A6AF-49C88CE1029E}" type="presParOf" srcId="{5D19D9EF-356E-475A-9015-0DAD507408A0}" destId="{0DF0082C-CD89-4A89-A045-931B632DFAE5}" srcOrd="2" destOrd="0" presId="urn:microsoft.com/office/officeart/2005/8/layout/vList2"/>
    <dgm:cxn modelId="{202813BF-641E-40B0-9FDE-DAB45394E002}" type="presParOf" srcId="{5D19D9EF-356E-475A-9015-0DAD507408A0}" destId="{52542D98-AF2F-4558-9ED8-1DDCAEF47D22}" srcOrd="3" destOrd="0" presId="urn:microsoft.com/office/officeart/2005/8/layout/vList2"/>
    <dgm:cxn modelId="{821C2FC7-50E7-462F-89FB-65A4B06BA669}" type="presParOf" srcId="{5D19D9EF-356E-475A-9015-0DAD507408A0}" destId="{9D658A98-1D92-4A24-9089-F949A6C847E6}" srcOrd="4" destOrd="0" presId="urn:microsoft.com/office/officeart/2005/8/layout/vList2"/>
    <dgm:cxn modelId="{B348AE89-F8A0-4619-AE97-639FC31FF1F1}" type="presParOf" srcId="{5D19D9EF-356E-475A-9015-0DAD507408A0}" destId="{4ADCBE9C-3330-4366-A479-FCECE0B5D1BD}" srcOrd="5" destOrd="0" presId="urn:microsoft.com/office/officeart/2005/8/layout/vList2"/>
    <dgm:cxn modelId="{5E695BBB-17A2-4474-8040-C9ECBD884B23}" type="presParOf" srcId="{5D19D9EF-356E-475A-9015-0DAD507408A0}" destId="{8A13B151-90ED-4CB3-9C2E-52B5D807C3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9D4A75-0ED4-486E-AD38-7F9DF5CB428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5F4EA82E-2EDC-44A1-A92B-C57E34FC1642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Deutschland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208A13E-38C9-4556-8E19-239F01BF1100}" type="parTrans" cxnId="{92088C51-64C3-4F57-83AA-53D9822CEF6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FB7AF5CF-68E4-4F5B-9EC6-0FCD43683E91}" type="sibTrans" cxnId="{92088C51-64C3-4F57-83AA-53D9822CEF6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2E028859-6EE1-4FEE-AA38-830AE1DF6453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B: USA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7B82A07-1B22-41FC-A544-FDFCD4C66746}" type="parTrans" cxnId="{F7A8816B-A767-4159-B719-14013263D0F8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3AADD3C5-29F5-4578-8844-319425AD0A27}" type="sibTrans" cxnId="{F7A8816B-A767-4159-B719-14013263D0F8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B046842-032D-47FD-81F7-7A60E7EFEF9F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China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6952DF6-D379-4BC9-8266-AF7A538B24BD}" type="parTrans" cxnId="{DBB2C394-8383-4893-BC11-3D9D4C553FE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5A50813E-881D-400E-BE0B-83375F2F5F52}" type="sibTrans" cxnId="{DBB2C394-8383-4893-BC11-3D9D4C553FE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C7B180A9-E3DC-4827-8DD3-2119DAAF83F9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D: Norwegen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8BD90F4-E34F-4CF7-B466-405E8F84C76C}" type="parTrans" cxnId="{85B0F5D9-F1A2-4AC5-8A14-7E4CBBF2790B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669171A2-3D53-49DE-817D-C1B57D40E6CC}" type="sibTrans" cxnId="{85B0F5D9-F1A2-4AC5-8A14-7E4CBBF2790B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F7EDBFB0-5356-4E8B-8EE8-0F624FE2566F}" type="pres">
      <dgm:prSet presAssocID="{2E9D4A75-0ED4-486E-AD38-7F9DF5CB4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A28FB57-59D5-4BD0-B14A-C936E82576D9}" type="pres">
      <dgm:prSet presAssocID="{5F4EA82E-2EDC-44A1-A92B-C57E34FC16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D4167B-CE37-4433-869C-14626D675902}" type="pres">
      <dgm:prSet presAssocID="{FB7AF5CF-68E4-4F5B-9EC6-0FCD43683E91}" presName="spacer" presStyleCnt="0"/>
      <dgm:spPr/>
    </dgm:pt>
    <dgm:pt modelId="{21306AD8-23F3-4CE6-A9E2-89E6CEC55DA1}" type="pres">
      <dgm:prSet presAssocID="{2E028859-6EE1-4FEE-AA38-830AE1DF64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BC481-5A37-4991-B2E2-AF675E431A72}" type="pres">
      <dgm:prSet presAssocID="{3AADD3C5-29F5-4578-8844-319425AD0A27}" presName="spacer" presStyleCnt="0"/>
      <dgm:spPr/>
    </dgm:pt>
    <dgm:pt modelId="{C0D2D06C-DE09-483F-9A13-987D78E5CCD1}" type="pres">
      <dgm:prSet presAssocID="{8B046842-032D-47FD-81F7-7A60E7EFEF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CBB1C2-EDB8-41AD-8B3F-0D8B59B0F16F}" type="pres">
      <dgm:prSet presAssocID="{5A50813E-881D-400E-BE0B-83375F2F5F52}" presName="spacer" presStyleCnt="0"/>
      <dgm:spPr/>
    </dgm:pt>
    <dgm:pt modelId="{705469F9-3CC3-447F-937B-832395D8C793}" type="pres">
      <dgm:prSet presAssocID="{C7B180A9-E3DC-4827-8DD3-2119DAAF83F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E4E7FBF-4050-4172-9681-1DBF4250712E}" type="presOf" srcId="{C7B180A9-E3DC-4827-8DD3-2119DAAF83F9}" destId="{705469F9-3CC3-447F-937B-832395D8C793}" srcOrd="0" destOrd="0" presId="urn:microsoft.com/office/officeart/2005/8/layout/vList2"/>
    <dgm:cxn modelId="{92088C51-64C3-4F57-83AA-53D9822CEF6C}" srcId="{2E9D4A75-0ED4-486E-AD38-7F9DF5CB4280}" destId="{5F4EA82E-2EDC-44A1-A92B-C57E34FC1642}" srcOrd="0" destOrd="0" parTransId="{B208A13E-38C9-4556-8E19-239F01BF1100}" sibTransId="{FB7AF5CF-68E4-4F5B-9EC6-0FCD43683E91}"/>
    <dgm:cxn modelId="{6185461E-A273-4BA9-9AE2-1136C5B5E0AD}" type="presOf" srcId="{8B046842-032D-47FD-81F7-7A60E7EFEF9F}" destId="{C0D2D06C-DE09-483F-9A13-987D78E5CCD1}" srcOrd="0" destOrd="0" presId="urn:microsoft.com/office/officeart/2005/8/layout/vList2"/>
    <dgm:cxn modelId="{C621C069-238F-45AA-A5D0-0023596D4FDB}" type="presOf" srcId="{5F4EA82E-2EDC-44A1-A92B-C57E34FC1642}" destId="{0A28FB57-59D5-4BD0-B14A-C936E82576D9}" srcOrd="0" destOrd="0" presId="urn:microsoft.com/office/officeart/2005/8/layout/vList2"/>
    <dgm:cxn modelId="{F7A8816B-A767-4159-B719-14013263D0F8}" srcId="{2E9D4A75-0ED4-486E-AD38-7F9DF5CB4280}" destId="{2E028859-6EE1-4FEE-AA38-830AE1DF6453}" srcOrd="1" destOrd="0" parTransId="{67B82A07-1B22-41FC-A544-FDFCD4C66746}" sibTransId="{3AADD3C5-29F5-4578-8844-319425AD0A27}"/>
    <dgm:cxn modelId="{85B0F5D9-F1A2-4AC5-8A14-7E4CBBF2790B}" srcId="{2E9D4A75-0ED4-486E-AD38-7F9DF5CB4280}" destId="{C7B180A9-E3DC-4827-8DD3-2119DAAF83F9}" srcOrd="3" destOrd="0" parTransId="{58BD90F4-E34F-4CF7-B466-405E8F84C76C}" sibTransId="{669171A2-3D53-49DE-817D-C1B57D40E6CC}"/>
    <dgm:cxn modelId="{9504AD61-C2CC-4883-ABA0-A2521B3B533F}" type="presOf" srcId="{2E028859-6EE1-4FEE-AA38-830AE1DF6453}" destId="{21306AD8-23F3-4CE6-A9E2-89E6CEC55DA1}" srcOrd="0" destOrd="0" presId="urn:microsoft.com/office/officeart/2005/8/layout/vList2"/>
    <dgm:cxn modelId="{721135E1-13FE-40A8-BC3A-AE02F96DD89B}" type="presOf" srcId="{2E9D4A75-0ED4-486E-AD38-7F9DF5CB4280}" destId="{F7EDBFB0-5356-4E8B-8EE8-0F624FE2566F}" srcOrd="0" destOrd="0" presId="urn:microsoft.com/office/officeart/2005/8/layout/vList2"/>
    <dgm:cxn modelId="{DBB2C394-8383-4893-BC11-3D9D4C553FEC}" srcId="{2E9D4A75-0ED4-486E-AD38-7F9DF5CB4280}" destId="{8B046842-032D-47FD-81F7-7A60E7EFEF9F}" srcOrd="2" destOrd="0" parTransId="{E6952DF6-D379-4BC9-8266-AF7A538B24BD}" sibTransId="{5A50813E-881D-400E-BE0B-83375F2F5F52}"/>
    <dgm:cxn modelId="{FA767BDB-4D1B-4F6E-BC8D-9DC02381ED37}" type="presParOf" srcId="{F7EDBFB0-5356-4E8B-8EE8-0F624FE2566F}" destId="{0A28FB57-59D5-4BD0-B14A-C936E82576D9}" srcOrd="0" destOrd="0" presId="urn:microsoft.com/office/officeart/2005/8/layout/vList2"/>
    <dgm:cxn modelId="{4668FD89-9012-4FCE-9049-DD39160A758C}" type="presParOf" srcId="{F7EDBFB0-5356-4E8B-8EE8-0F624FE2566F}" destId="{92D4167B-CE37-4433-869C-14626D675902}" srcOrd="1" destOrd="0" presId="urn:microsoft.com/office/officeart/2005/8/layout/vList2"/>
    <dgm:cxn modelId="{E18BCF0F-298A-43E4-9F43-BB5B20EA47FA}" type="presParOf" srcId="{F7EDBFB0-5356-4E8B-8EE8-0F624FE2566F}" destId="{21306AD8-23F3-4CE6-A9E2-89E6CEC55DA1}" srcOrd="2" destOrd="0" presId="urn:microsoft.com/office/officeart/2005/8/layout/vList2"/>
    <dgm:cxn modelId="{881CAE70-29A7-4302-937A-6170F37C696D}" type="presParOf" srcId="{F7EDBFB0-5356-4E8B-8EE8-0F624FE2566F}" destId="{A06BC481-5A37-4991-B2E2-AF675E431A72}" srcOrd="3" destOrd="0" presId="urn:microsoft.com/office/officeart/2005/8/layout/vList2"/>
    <dgm:cxn modelId="{A9FC3AB2-AB2B-47F9-87B9-43955C47AB2D}" type="presParOf" srcId="{F7EDBFB0-5356-4E8B-8EE8-0F624FE2566F}" destId="{C0D2D06C-DE09-483F-9A13-987D78E5CCD1}" srcOrd="4" destOrd="0" presId="urn:microsoft.com/office/officeart/2005/8/layout/vList2"/>
    <dgm:cxn modelId="{C737D802-1DBA-4FB3-8167-D3EC181A4120}" type="presParOf" srcId="{F7EDBFB0-5356-4E8B-8EE8-0F624FE2566F}" destId="{5ACBB1C2-EDB8-41AD-8B3F-0D8B59B0F16F}" srcOrd="5" destOrd="0" presId="urn:microsoft.com/office/officeart/2005/8/layout/vList2"/>
    <dgm:cxn modelId="{3B363AB2-7335-41CE-8000-6B5B05A9D56F}" type="presParOf" srcId="{F7EDBFB0-5356-4E8B-8EE8-0F624FE2566F}" destId="{705469F9-3CC3-447F-937B-832395D8C7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5246E7-95AC-488C-BE2E-C4F67F30D9D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27C10CCD-9914-4C53-AED7-5C890B06ED56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Elektroroller-Sharing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0AC2564-11F9-47BA-920B-31F8410CD5C8}" type="parTrans" cxnId="{169BB0E2-C35D-460A-A97D-DEEB13A06B37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CD795DF-1E69-4059-986F-974541B7EF5C}" type="sibTrans" cxnId="{169BB0E2-C35D-460A-A97D-DEEB13A06B37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C47FDF1A-CA72-4352-9D54-39151889BCCC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B: Autostrom aus der Straßenlaterne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6A15921-372E-461B-83E4-DB8FAFEC9696}" type="parTrans" cxnId="{AC9497BC-3D62-478E-84C0-9FBFF6C3B702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FA644D9-FBBB-46BB-AA3C-C97519403043}" type="sibTrans" cxnId="{AC9497BC-3D62-478E-84C0-9FBFF6C3B702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7A3B6D11-275C-4548-A788-73657F5452C8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C: Elektroautos als Stromspeicher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CA072AD-817A-498F-BD2D-A2EA969D5C34}" type="parTrans" cxnId="{1C1BF37D-C720-4774-A156-A2EE50D1E192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BD0403B1-A923-4109-BE37-12F129DEE7AF}" type="sibTrans" cxnId="{1C1BF37D-C720-4774-A156-A2EE50D1E192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DE0A43B-272E-4C8E-9FC3-82D86A2A7C38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D: E-Führerschein für 16-Jährige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C166D73-76A3-4164-9BC6-EBDC2ADCF713}" type="parTrans" cxnId="{DC3A6B2A-3B03-4C92-A2F7-9963D1BFF0BD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935B73D9-3EF5-4CBB-8F07-336B583C6097}" type="sibTrans" cxnId="{DC3A6B2A-3B03-4C92-A2F7-9963D1BFF0BD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B44E3B46-94FF-4DE0-9C85-7930063953B5}" type="pres">
      <dgm:prSet presAssocID="{3D5246E7-95AC-488C-BE2E-C4F67F30D9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079BE46-15F7-4E96-91B0-42CB5375BFF5}" type="pres">
      <dgm:prSet presAssocID="{27C10CCD-9914-4C53-AED7-5C890B06ED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C644B0-15E9-4DD6-9E79-E5721A3BEBCC}" type="pres">
      <dgm:prSet presAssocID="{4CD795DF-1E69-4059-986F-974541B7EF5C}" presName="spacer" presStyleCnt="0"/>
      <dgm:spPr/>
    </dgm:pt>
    <dgm:pt modelId="{0106CEBE-DCC0-411E-A6F1-6C2E269B8219}" type="pres">
      <dgm:prSet presAssocID="{C47FDF1A-CA72-4352-9D54-39151889BC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679E2A-4057-4B59-B7D1-C74476DF9BE7}" type="pres">
      <dgm:prSet presAssocID="{8FA644D9-FBBB-46BB-AA3C-C97519403043}" presName="spacer" presStyleCnt="0"/>
      <dgm:spPr/>
    </dgm:pt>
    <dgm:pt modelId="{B8A9D6B4-3A6D-4365-A806-9E8788FC4088}" type="pres">
      <dgm:prSet presAssocID="{7A3B6D11-275C-4548-A788-73657F5452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731411-AEC6-4B0C-9C95-06E3AA7CC32F}" type="pres">
      <dgm:prSet presAssocID="{BD0403B1-A923-4109-BE37-12F129DEE7AF}" presName="spacer" presStyleCnt="0"/>
      <dgm:spPr/>
    </dgm:pt>
    <dgm:pt modelId="{053EB888-3ADF-41F6-B1EE-28E0FA87D27E}" type="pres">
      <dgm:prSet presAssocID="{8DE0A43B-272E-4C8E-9FC3-82D86A2A7C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1BF37D-C720-4774-A156-A2EE50D1E192}" srcId="{3D5246E7-95AC-488C-BE2E-C4F67F30D9DA}" destId="{7A3B6D11-275C-4548-A788-73657F5452C8}" srcOrd="2" destOrd="0" parTransId="{5CA072AD-817A-498F-BD2D-A2EA969D5C34}" sibTransId="{BD0403B1-A923-4109-BE37-12F129DEE7AF}"/>
    <dgm:cxn modelId="{21827B29-4B01-4DEB-A35E-ECE1792E966A}" type="presOf" srcId="{7A3B6D11-275C-4548-A788-73657F5452C8}" destId="{B8A9D6B4-3A6D-4365-A806-9E8788FC4088}" srcOrd="0" destOrd="0" presId="urn:microsoft.com/office/officeart/2005/8/layout/vList2"/>
    <dgm:cxn modelId="{8E7E4340-D47A-4E82-B9F1-A433BF7308AC}" type="presOf" srcId="{8DE0A43B-272E-4C8E-9FC3-82D86A2A7C38}" destId="{053EB888-3ADF-41F6-B1EE-28E0FA87D27E}" srcOrd="0" destOrd="0" presId="urn:microsoft.com/office/officeart/2005/8/layout/vList2"/>
    <dgm:cxn modelId="{169BB0E2-C35D-460A-A97D-DEEB13A06B37}" srcId="{3D5246E7-95AC-488C-BE2E-C4F67F30D9DA}" destId="{27C10CCD-9914-4C53-AED7-5C890B06ED56}" srcOrd="0" destOrd="0" parTransId="{A0AC2564-11F9-47BA-920B-31F8410CD5C8}" sibTransId="{4CD795DF-1E69-4059-986F-974541B7EF5C}"/>
    <dgm:cxn modelId="{5539209A-2EFD-4038-8E20-BCA8C7EDA812}" type="presOf" srcId="{C47FDF1A-CA72-4352-9D54-39151889BCCC}" destId="{0106CEBE-DCC0-411E-A6F1-6C2E269B8219}" srcOrd="0" destOrd="0" presId="urn:microsoft.com/office/officeart/2005/8/layout/vList2"/>
    <dgm:cxn modelId="{8E3C2B26-E0E0-4248-980E-3C1E20B0ED57}" type="presOf" srcId="{3D5246E7-95AC-488C-BE2E-C4F67F30D9DA}" destId="{B44E3B46-94FF-4DE0-9C85-7930063953B5}" srcOrd="0" destOrd="0" presId="urn:microsoft.com/office/officeart/2005/8/layout/vList2"/>
    <dgm:cxn modelId="{20478DA3-2C21-4785-BC48-ABD7577C003D}" type="presOf" srcId="{27C10CCD-9914-4C53-AED7-5C890B06ED56}" destId="{9079BE46-15F7-4E96-91B0-42CB5375BFF5}" srcOrd="0" destOrd="0" presId="urn:microsoft.com/office/officeart/2005/8/layout/vList2"/>
    <dgm:cxn modelId="{AC9497BC-3D62-478E-84C0-9FBFF6C3B702}" srcId="{3D5246E7-95AC-488C-BE2E-C4F67F30D9DA}" destId="{C47FDF1A-CA72-4352-9D54-39151889BCCC}" srcOrd="1" destOrd="0" parTransId="{76A15921-372E-461B-83E4-DB8FAFEC9696}" sibTransId="{8FA644D9-FBBB-46BB-AA3C-C97519403043}"/>
    <dgm:cxn modelId="{DC3A6B2A-3B03-4C92-A2F7-9963D1BFF0BD}" srcId="{3D5246E7-95AC-488C-BE2E-C4F67F30D9DA}" destId="{8DE0A43B-272E-4C8E-9FC3-82D86A2A7C38}" srcOrd="3" destOrd="0" parTransId="{DC166D73-76A3-4164-9BC6-EBDC2ADCF713}" sibTransId="{935B73D9-3EF5-4CBB-8F07-336B583C6097}"/>
    <dgm:cxn modelId="{A27791C1-64C1-4E51-8B4C-9C847D7A04C7}" type="presParOf" srcId="{B44E3B46-94FF-4DE0-9C85-7930063953B5}" destId="{9079BE46-15F7-4E96-91B0-42CB5375BFF5}" srcOrd="0" destOrd="0" presId="urn:microsoft.com/office/officeart/2005/8/layout/vList2"/>
    <dgm:cxn modelId="{895A14A9-0395-46AE-93FC-A1D69A183B2F}" type="presParOf" srcId="{B44E3B46-94FF-4DE0-9C85-7930063953B5}" destId="{52C644B0-15E9-4DD6-9E79-E5721A3BEBCC}" srcOrd="1" destOrd="0" presId="urn:microsoft.com/office/officeart/2005/8/layout/vList2"/>
    <dgm:cxn modelId="{6B569852-70A4-4DB3-909A-A23D935C5228}" type="presParOf" srcId="{B44E3B46-94FF-4DE0-9C85-7930063953B5}" destId="{0106CEBE-DCC0-411E-A6F1-6C2E269B8219}" srcOrd="2" destOrd="0" presId="urn:microsoft.com/office/officeart/2005/8/layout/vList2"/>
    <dgm:cxn modelId="{E00A13CA-99EF-4030-BF95-2B6C11158E56}" type="presParOf" srcId="{B44E3B46-94FF-4DE0-9C85-7930063953B5}" destId="{23679E2A-4057-4B59-B7D1-C74476DF9BE7}" srcOrd="3" destOrd="0" presId="urn:microsoft.com/office/officeart/2005/8/layout/vList2"/>
    <dgm:cxn modelId="{CEFB977D-451D-4BA6-90E2-53CDADFEFE49}" type="presParOf" srcId="{B44E3B46-94FF-4DE0-9C85-7930063953B5}" destId="{B8A9D6B4-3A6D-4365-A806-9E8788FC4088}" srcOrd="4" destOrd="0" presId="urn:microsoft.com/office/officeart/2005/8/layout/vList2"/>
    <dgm:cxn modelId="{04C354FC-A511-4A8D-8E65-B5E5FE0D6D17}" type="presParOf" srcId="{B44E3B46-94FF-4DE0-9C85-7930063953B5}" destId="{81731411-AEC6-4B0C-9C95-06E3AA7CC32F}" srcOrd="5" destOrd="0" presId="urn:microsoft.com/office/officeart/2005/8/layout/vList2"/>
    <dgm:cxn modelId="{18939969-3DE0-4A13-8110-6CFD9FEC3EE4}" type="presParOf" srcId="{B44E3B46-94FF-4DE0-9C85-7930063953B5}" destId="{053EB888-3ADF-41F6-B1EE-28E0FA87D2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DBB4B3-0816-4EC7-A3CF-39A8985D5E1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1B394E3-B9B5-4086-A23B-C79159E6A1C0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A: 5 Minuten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327AFC0-8CEA-4AB3-9620-FC373AEF52D0}" type="parTrans" cxnId="{BC5B2E45-456B-402C-B796-B522F6ABAEE9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7AE5CF31-C347-48EF-8B45-FBDE3272075A}" type="sibTrans" cxnId="{BC5B2E45-456B-402C-B796-B522F6ABAEE9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C9F6AB5F-705A-478D-864D-5B47DFA2AEAF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B: 75 Minuten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4A53F60-D9F2-4264-82EC-ED8233C07FFE}" type="parTrans" cxnId="{68A258FB-FA29-4ED1-B67B-0F43B6F73CF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DC78253F-AABE-44D3-A8EB-4B73763C88E3}" type="sibTrans" cxnId="{68A258FB-FA29-4ED1-B67B-0F43B6F73CF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3B5C38D1-7984-4D09-BAF3-8BEFDF2ABEE8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8 Stunden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CDC666F-04A0-42BE-A438-9053F59475DA}" type="parTrans" cxnId="{DEA0A2A3-E258-4CC5-AA2B-0679F302539F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DD8BEB3-0EAF-4D77-839F-DDFFCD6D99D8}" type="sibTrans" cxnId="{DEA0A2A3-E258-4CC5-AA2B-0679F302539F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65597FE6-CE5B-4870-8C03-661E2D1D4DC0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D: 1 Tag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822F5C1-F917-4694-BCB9-132E81B60E2B}" type="parTrans" cxnId="{DAD337F3-34C3-46D5-BD26-6EB502083ABD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DAB51E4-30D3-4043-89FE-024BAFBF7E0B}" type="sibTrans" cxnId="{DAD337F3-34C3-46D5-BD26-6EB502083ABD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A4DEC6D8-36F5-4875-AD9F-AFEDD075091C}" type="pres">
      <dgm:prSet presAssocID="{76DBB4B3-0816-4EC7-A3CF-39A8985D5E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3CD32A9-C2A9-48D7-BB34-97BECA01E86D}" type="pres">
      <dgm:prSet presAssocID="{31B394E3-B9B5-4086-A23B-C79159E6A1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A3A9B8-4EE4-4F7A-A36D-DE9F340087EC}" type="pres">
      <dgm:prSet presAssocID="{7AE5CF31-C347-48EF-8B45-FBDE3272075A}" presName="spacer" presStyleCnt="0"/>
      <dgm:spPr/>
    </dgm:pt>
    <dgm:pt modelId="{B759B6C2-7A72-4C3A-BABD-670B6AD26FBA}" type="pres">
      <dgm:prSet presAssocID="{C9F6AB5F-705A-478D-864D-5B47DFA2AE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B63AF1-7373-46BD-8EEA-FC6C13EAB307}" type="pres">
      <dgm:prSet presAssocID="{DC78253F-AABE-44D3-A8EB-4B73763C88E3}" presName="spacer" presStyleCnt="0"/>
      <dgm:spPr/>
    </dgm:pt>
    <dgm:pt modelId="{BEB1A008-1684-4B2C-82DB-AB95A8D36EEA}" type="pres">
      <dgm:prSet presAssocID="{3B5C38D1-7984-4D09-BAF3-8BEFDF2ABEE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29F8C2-7050-4FB9-9741-901A61012A67}" type="pres">
      <dgm:prSet presAssocID="{1DD8BEB3-0EAF-4D77-839F-DDFFCD6D99D8}" presName="spacer" presStyleCnt="0"/>
      <dgm:spPr/>
    </dgm:pt>
    <dgm:pt modelId="{B4E0560E-FCFC-4115-BFEE-80818141E54D}" type="pres">
      <dgm:prSet presAssocID="{65597FE6-CE5B-4870-8C03-661E2D1D4D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AD337F3-34C3-46D5-BD26-6EB502083ABD}" srcId="{76DBB4B3-0816-4EC7-A3CF-39A8985D5E19}" destId="{65597FE6-CE5B-4870-8C03-661E2D1D4DC0}" srcOrd="3" destOrd="0" parTransId="{3822F5C1-F917-4694-BCB9-132E81B60E2B}" sibTransId="{8DAB51E4-30D3-4043-89FE-024BAFBF7E0B}"/>
    <dgm:cxn modelId="{BC5B2E45-456B-402C-B796-B522F6ABAEE9}" srcId="{76DBB4B3-0816-4EC7-A3CF-39A8985D5E19}" destId="{31B394E3-B9B5-4086-A23B-C79159E6A1C0}" srcOrd="0" destOrd="0" parTransId="{D327AFC0-8CEA-4AB3-9620-FC373AEF52D0}" sibTransId="{7AE5CF31-C347-48EF-8B45-FBDE3272075A}"/>
    <dgm:cxn modelId="{FC4B00CF-C5C8-4AD0-865C-ABB443CFECB8}" type="presOf" srcId="{3B5C38D1-7984-4D09-BAF3-8BEFDF2ABEE8}" destId="{BEB1A008-1684-4B2C-82DB-AB95A8D36EEA}" srcOrd="0" destOrd="0" presId="urn:microsoft.com/office/officeart/2005/8/layout/vList2"/>
    <dgm:cxn modelId="{DCACC428-2F77-4E42-8FD4-29B46CB3351F}" type="presOf" srcId="{65597FE6-CE5B-4870-8C03-661E2D1D4DC0}" destId="{B4E0560E-FCFC-4115-BFEE-80818141E54D}" srcOrd="0" destOrd="0" presId="urn:microsoft.com/office/officeart/2005/8/layout/vList2"/>
    <dgm:cxn modelId="{DEA0A2A3-E258-4CC5-AA2B-0679F302539F}" srcId="{76DBB4B3-0816-4EC7-A3CF-39A8985D5E19}" destId="{3B5C38D1-7984-4D09-BAF3-8BEFDF2ABEE8}" srcOrd="2" destOrd="0" parTransId="{ACDC666F-04A0-42BE-A438-9053F59475DA}" sibTransId="{1DD8BEB3-0EAF-4D77-839F-DDFFCD6D99D8}"/>
    <dgm:cxn modelId="{3280D172-5427-4ACA-AA10-C05CC97C91FC}" type="presOf" srcId="{31B394E3-B9B5-4086-A23B-C79159E6A1C0}" destId="{E3CD32A9-C2A9-48D7-BB34-97BECA01E86D}" srcOrd="0" destOrd="0" presId="urn:microsoft.com/office/officeart/2005/8/layout/vList2"/>
    <dgm:cxn modelId="{878E8937-F45A-4D6B-A72D-DB10D5A50E77}" type="presOf" srcId="{C9F6AB5F-705A-478D-864D-5B47DFA2AEAF}" destId="{B759B6C2-7A72-4C3A-BABD-670B6AD26FBA}" srcOrd="0" destOrd="0" presId="urn:microsoft.com/office/officeart/2005/8/layout/vList2"/>
    <dgm:cxn modelId="{FB4F8F7B-EDF0-4834-B037-17305EE7BEA0}" type="presOf" srcId="{76DBB4B3-0816-4EC7-A3CF-39A8985D5E19}" destId="{A4DEC6D8-36F5-4875-AD9F-AFEDD075091C}" srcOrd="0" destOrd="0" presId="urn:microsoft.com/office/officeart/2005/8/layout/vList2"/>
    <dgm:cxn modelId="{68A258FB-FA29-4ED1-B67B-0F43B6F73CF5}" srcId="{76DBB4B3-0816-4EC7-A3CF-39A8985D5E19}" destId="{C9F6AB5F-705A-478D-864D-5B47DFA2AEAF}" srcOrd="1" destOrd="0" parTransId="{04A53F60-D9F2-4264-82EC-ED8233C07FFE}" sibTransId="{DC78253F-AABE-44D3-A8EB-4B73763C88E3}"/>
    <dgm:cxn modelId="{99130D0D-E822-4AFB-BFE6-5C3E72F5E026}" type="presParOf" srcId="{A4DEC6D8-36F5-4875-AD9F-AFEDD075091C}" destId="{E3CD32A9-C2A9-48D7-BB34-97BECA01E86D}" srcOrd="0" destOrd="0" presId="urn:microsoft.com/office/officeart/2005/8/layout/vList2"/>
    <dgm:cxn modelId="{929DA3FA-CA6A-4643-A999-4F789B45F926}" type="presParOf" srcId="{A4DEC6D8-36F5-4875-AD9F-AFEDD075091C}" destId="{D4A3A9B8-4EE4-4F7A-A36D-DE9F340087EC}" srcOrd="1" destOrd="0" presId="urn:microsoft.com/office/officeart/2005/8/layout/vList2"/>
    <dgm:cxn modelId="{C6B1D31E-4F35-491C-9A8A-9162BE4A2308}" type="presParOf" srcId="{A4DEC6D8-36F5-4875-AD9F-AFEDD075091C}" destId="{B759B6C2-7A72-4C3A-BABD-670B6AD26FBA}" srcOrd="2" destOrd="0" presId="urn:microsoft.com/office/officeart/2005/8/layout/vList2"/>
    <dgm:cxn modelId="{7428E62B-9B4E-4990-B0B0-C1D1AAE563E2}" type="presParOf" srcId="{A4DEC6D8-36F5-4875-AD9F-AFEDD075091C}" destId="{7AB63AF1-7373-46BD-8EEA-FC6C13EAB307}" srcOrd="3" destOrd="0" presId="urn:microsoft.com/office/officeart/2005/8/layout/vList2"/>
    <dgm:cxn modelId="{2D21D5FA-BB08-4FEA-854F-950662D3F6F4}" type="presParOf" srcId="{A4DEC6D8-36F5-4875-AD9F-AFEDD075091C}" destId="{BEB1A008-1684-4B2C-82DB-AB95A8D36EEA}" srcOrd="4" destOrd="0" presId="urn:microsoft.com/office/officeart/2005/8/layout/vList2"/>
    <dgm:cxn modelId="{E2C1C6F3-04BF-4724-A281-FB2821F99626}" type="presParOf" srcId="{A4DEC6D8-36F5-4875-AD9F-AFEDD075091C}" destId="{6329F8C2-7050-4FB9-9741-901A61012A67}" srcOrd="5" destOrd="0" presId="urn:microsoft.com/office/officeart/2005/8/layout/vList2"/>
    <dgm:cxn modelId="{F866762C-F0C6-4444-9A00-70B4C5AEB80A}" type="presParOf" srcId="{A4DEC6D8-36F5-4875-AD9F-AFEDD075091C}" destId="{B4E0560E-FCFC-4115-BFEE-80818141E5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8AF4D0-4729-4C13-9BDC-3CBEAD4B379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7B22A8B3-9126-449E-8796-3A6E35EC617A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A: 1 Stunde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31D2686-A0B4-481D-926D-4D5860115B3D}" type="parTrans" cxnId="{B25FB3B5-349B-48FD-85D9-A1EF5419DEA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62FB3193-493A-4A9A-B652-240BC128F8A4}" type="sibTrans" cxnId="{B25FB3B5-349B-48FD-85D9-A1EF5419DEA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6CB12997-F3A9-4FA8-B6E9-8A14E8802EC0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B: 5,5 Stunden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BC2882A-A5D1-4BAD-82CB-6EC7A806807A}" type="parTrans" cxnId="{B6E38D2B-6E73-4ED4-B4FD-1DB39C017FD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AABC8D1B-83C5-4D6C-B7F4-3EE34DCB0354}" type="sibTrans" cxnId="{B6E38D2B-6E73-4ED4-B4FD-1DB39C017FD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6C457394-4F3C-4E18-B318-DE2F0AB1E22D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10 Stunden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931FC4B-7F96-43C9-9054-5E0370413EC4}" type="parTrans" cxnId="{A5DF0174-6A17-43CE-B664-C55E8F3C9C44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DBC6534A-AD58-43E9-9DA7-444294451ED4}" type="sibTrans" cxnId="{A5DF0174-6A17-43CE-B664-C55E8F3C9C44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D40D0954-7800-4E0A-8703-C380E7BC48DD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D: 17,5 Stunden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346FCD4-D721-4984-897F-6E951550BC6D}" type="parTrans" cxnId="{EEB011D7-BB45-4EA0-ACF3-17F635FA521F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3ABB312C-78B3-450D-ACC5-E281E9B68766}" type="sibTrans" cxnId="{EEB011D7-BB45-4EA0-ACF3-17F635FA521F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DACFB106-21AD-4F24-8F65-73BC06070EBB}" type="pres">
      <dgm:prSet presAssocID="{1A8AF4D0-4729-4C13-9BDC-3CBEAD4B37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0112FF5-31B6-46BE-82FA-2D6F894C1414}" type="pres">
      <dgm:prSet presAssocID="{7B22A8B3-9126-449E-8796-3A6E35EC61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6AFDE3-0E39-4714-A0E5-AE841548A6A2}" type="pres">
      <dgm:prSet presAssocID="{62FB3193-493A-4A9A-B652-240BC128F8A4}" presName="spacer" presStyleCnt="0"/>
      <dgm:spPr/>
    </dgm:pt>
    <dgm:pt modelId="{63721AA9-5437-4602-8BFA-12C949ED1AEC}" type="pres">
      <dgm:prSet presAssocID="{6CB12997-F3A9-4FA8-B6E9-8A14E8802E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968A3D-8523-4272-B5E4-6089ED06F430}" type="pres">
      <dgm:prSet presAssocID="{AABC8D1B-83C5-4D6C-B7F4-3EE34DCB0354}" presName="spacer" presStyleCnt="0"/>
      <dgm:spPr/>
    </dgm:pt>
    <dgm:pt modelId="{4FE03CFD-08C2-4AB2-95F8-2DC1006A0ED9}" type="pres">
      <dgm:prSet presAssocID="{6C457394-4F3C-4E18-B318-DE2F0AB1E2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9F6332-7B19-4378-A2F0-7CB5C71F6AED}" type="pres">
      <dgm:prSet presAssocID="{DBC6534A-AD58-43E9-9DA7-444294451ED4}" presName="spacer" presStyleCnt="0"/>
      <dgm:spPr/>
    </dgm:pt>
    <dgm:pt modelId="{13574C22-CF8C-495E-B809-A5104FE97D0B}" type="pres">
      <dgm:prSet presAssocID="{D40D0954-7800-4E0A-8703-C380E7BC48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B042A3F-D12C-4F4F-9C5A-0916D661FB41}" type="presOf" srcId="{7B22A8B3-9126-449E-8796-3A6E35EC617A}" destId="{C0112FF5-31B6-46BE-82FA-2D6F894C1414}" srcOrd="0" destOrd="0" presId="urn:microsoft.com/office/officeart/2005/8/layout/vList2"/>
    <dgm:cxn modelId="{D8C5DC8A-3728-43F1-A9A8-594860E74EF7}" type="presOf" srcId="{1A8AF4D0-4729-4C13-9BDC-3CBEAD4B379F}" destId="{DACFB106-21AD-4F24-8F65-73BC06070EBB}" srcOrd="0" destOrd="0" presId="urn:microsoft.com/office/officeart/2005/8/layout/vList2"/>
    <dgm:cxn modelId="{EEB011D7-BB45-4EA0-ACF3-17F635FA521F}" srcId="{1A8AF4D0-4729-4C13-9BDC-3CBEAD4B379F}" destId="{D40D0954-7800-4E0A-8703-C380E7BC48DD}" srcOrd="3" destOrd="0" parTransId="{9346FCD4-D721-4984-897F-6E951550BC6D}" sibTransId="{3ABB312C-78B3-450D-ACC5-E281E9B68766}"/>
    <dgm:cxn modelId="{C2BB6954-BF0B-44A1-86B1-D3AA38846F94}" type="presOf" srcId="{6C457394-4F3C-4E18-B318-DE2F0AB1E22D}" destId="{4FE03CFD-08C2-4AB2-95F8-2DC1006A0ED9}" srcOrd="0" destOrd="0" presId="urn:microsoft.com/office/officeart/2005/8/layout/vList2"/>
    <dgm:cxn modelId="{927AEA37-B265-413B-8B91-DDC2BF72C40F}" type="presOf" srcId="{D40D0954-7800-4E0A-8703-C380E7BC48DD}" destId="{13574C22-CF8C-495E-B809-A5104FE97D0B}" srcOrd="0" destOrd="0" presId="urn:microsoft.com/office/officeart/2005/8/layout/vList2"/>
    <dgm:cxn modelId="{B25FB3B5-349B-48FD-85D9-A1EF5419DEAA}" srcId="{1A8AF4D0-4729-4C13-9BDC-3CBEAD4B379F}" destId="{7B22A8B3-9126-449E-8796-3A6E35EC617A}" srcOrd="0" destOrd="0" parTransId="{531D2686-A0B4-481D-926D-4D5860115B3D}" sibTransId="{62FB3193-493A-4A9A-B652-240BC128F8A4}"/>
    <dgm:cxn modelId="{B6E38D2B-6E73-4ED4-B4FD-1DB39C017FDC}" srcId="{1A8AF4D0-4729-4C13-9BDC-3CBEAD4B379F}" destId="{6CB12997-F3A9-4FA8-B6E9-8A14E8802EC0}" srcOrd="1" destOrd="0" parTransId="{8BC2882A-A5D1-4BAD-82CB-6EC7A806807A}" sibTransId="{AABC8D1B-83C5-4D6C-B7F4-3EE34DCB0354}"/>
    <dgm:cxn modelId="{A5DF0174-6A17-43CE-B664-C55E8F3C9C44}" srcId="{1A8AF4D0-4729-4C13-9BDC-3CBEAD4B379F}" destId="{6C457394-4F3C-4E18-B318-DE2F0AB1E22D}" srcOrd="2" destOrd="0" parTransId="{7931FC4B-7F96-43C9-9054-5E0370413EC4}" sibTransId="{DBC6534A-AD58-43E9-9DA7-444294451ED4}"/>
    <dgm:cxn modelId="{F6E2D76E-9F60-4A12-AA99-ACEE4080C680}" type="presOf" srcId="{6CB12997-F3A9-4FA8-B6E9-8A14E8802EC0}" destId="{63721AA9-5437-4602-8BFA-12C949ED1AEC}" srcOrd="0" destOrd="0" presId="urn:microsoft.com/office/officeart/2005/8/layout/vList2"/>
    <dgm:cxn modelId="{39D2CD20-D5AD-47F6-8A36-E95ED71F0157}" type="presParOf" srcId="{DACFB106-21AD-4F24-8F65-73BC06070EBB}" destId="{C0112FF5-31B6-46BE-82FA-2D6F894C1414}" srcOrd="0" destOrd="0" presId="urn:microsoft.com/office/officeart/2005/8/layout/vList2"/>
    <dgm:cxn modelId="{01CFB388-BC14-48DB-A0EB-D0C3F0CC884B}" type="presParOf" srcId="{DACFB106-21AD-4F24-8F65-73BC06070EBB}" destId="{396AFDE3-0E39-4714-A0E5-AE841548A6A2}" srcOrd="1" destOrd="0" presId="urn:microsoft.com/office/officeart/2005/8/layout/vList2"/>
    <dgm:cxn modelId="{4D49AACF-E983-4D51-B478-FD43194504B6}" type="presParOf" srcId="{DACFB106-21AD-4F24-8F65-73BC06070EBB}" destId="{63721AA9-5437-4602-8BFA-12C949ED1AEC}" srcOrd="2" destOrd="0" presId="urn:microsoft.com/office/officeart/2005/8/layout/vList2"/>
    <dgm:cxn modelId="{FDA1794E-440B-4EFB-8F11-9B6942577350}" type="presParOf" srcId="{DACFB106-21AD-4F24-8F65-73BC06070EBB}" destId="{B1968A3D-8523-4272-B5E4-6089ED06F430}" srcOrd="3" destOrd="0" presId="urn:microsoft.com/office/officeart/2005/8/layout/vList2"/>
    <dgm:cxn modelId="{67EAC3A8-2222-49AE-A508-D05FECD5779E}" type="presParOf" srcId="{DACFB106-21AD-4F24-8F65-73BC06070EBB}" destId="{4FE03CFD-08C2-4AB2-95F8-2DC1006A0ED9}" srcOrd="4" destOrd="0" presId="urn:microsoft.com/office/officeart/2005/8/layout/vList2"/>
    <dgm:cxn modelId="{81687848-4D0D-45A4-802D-0499E0ADC27E}" type="presParOf" srcId="{DACFB106-21AD-4F24-8F65-73BC06070EBB}" destId="{F09F6332-7B19-4378-A2F0-7CB5C71F6AED}" srcOrd="5" destOrd="0" presId="urn:microsoft.com/office/officeart/2005/8/layout/vList2"/>
    <dgm:cxn modelId="{21B6E1D9-40EB-4CD6-A45E-C4738D7E4CD6}" type="presParOf" srcId="{DACFB106-21AD-4F24-8F65-73BC06070EBB}" destId="{13574C22-CF8C-495E-B809-A5104FE97D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D2D83-A639-4F6F-8A50-27BDC4719F2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54E86602-94C8-486A-BEE0-07E5F98F200D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</a:t>
          </a:r>
          <a:endParaRPr lang="de-DE" sz="2000" b="1" u="sng" dirty="0">
            <a:solidFill>
              <a:srgbClr val="663054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6DF1780-9D95-4AFD-BD08-BB721C2AAE59}" type="parTrans" cxnId="{9D0DF678-29F3-4989-8006-C21E308A2AF5}">
      <dgm:prSet/>
      <dgm:spPr/>
      <dgm:t>
        <a:bodyPr/>
        <a:lstStyle/>
        <a:p>
          <a:endParaRPr lang="de-DE"/>
        </a:p>
      </dgm:t>
    </dgm:pt>
    <dgm:pt modelId="{AF3AAE05-957D-4749-84D9-381660B2DFDA}" type="sibTrans" cxnId="{9D0DF678-29F3-4989-8006-C21E308A2AF5}">
      <dgm:prSet/>
      <dgm:spPr/>
      <dgm:t>
        <a:bodyPr/>
        <a:lstStyle/>
        <a:p>
          <a:endParaRPr lang="de-DE"/>
        </a:p>
      </dgm:t>
    </dgm:pt>
    <dgm:pt modelId="{E9C0EDD7-166D-4C96-AC1E-183AA290620A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B: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E736EC1-6BBF-4F62-B922-25E1B4FF06BB}" type="parTrans" cxnId="{F74AE363-A28D-4A30-A5DB-2B26C47FCED2}">
      <dgm:prSet/>
      <dgm:spPr/>
      <dgm:t>
        <a:bodyPr/>
        <a:lstStyle/>
        <a:p>
          <a:endParaRPr lang="de-DE"/>
        </a:p>
      </dgm:t>
    </dgm:pt>
    <dgm:pt modelId="{92396A77-0CB2-4055-B954-A1A23A715A13}" type="sibTrans" cxnId="{F74AE363-A28D-4A30-A5DB-2B26C47FCED2}">
      <dgm:prSet/>
      <dgm:spPr/>
      <dgm:t>
        <a:bodyPr/>
        <a:lstStyle/>
        <a:p>
          <a:endParaRPr lang="de-DE"/>
        </a:p>
      </dgm:t>
    </dgm:pt>
    <dgm:pt modelId="{2B6E6C34-5A47-498A-B2E0-246895463E55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C: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525576C-1694-4178-8D86-6D7C3CBE6B2B}" type="parTrans" cxnId="{1B5F469D-30E0-45F6-984D-DCBF0350E660}">
      <dgm:prSet/>
      <dgm:spPr/>
      <dgm:t>
        <a:bodyPr/>
        <a:lstStyle/>
        <a:p>
          <a:endParaRPr lang="de-DE"/>
        </a:p>
      </dgm:t>
    </dgm:pt>
    <dgm:pt modelId="{7CE534DE-2A03-4F81-9DAD-B229E9519902}" type="sibTrans" cxnId="{1B5F469D-30E0-45F6-984D-DCBF0350E660}">
      <dgm:prSet/>
      <dgm:spPr/>
      <dgm:t>
        <a:bodyPr/>
        <a:lstStyle/>
        <a:p>
          <a:endParaRPr lang="de-DE"/>
        </a:p>
      </dgm:t>
    </dgm:pt>
    <dgm:pt modelId="{2D8AEB72-2F53-417A-82FA-969FF77C152B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D: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AFAF40B-4FF0-4334-BC70-EE3E9A5C8949}" type="parTrans" cxnId="{C218B5E6-C6AC-4100-B1CE-A85E8B1E4B02}">
      <dgm:prSet/>
      <dgm:spPr/>
      <dgm:t>
        <a:bodyPr/>
        <a:lstStyle/>
        <a:p>
          <a:endParaRPr lang="de-DE"/>
        </a:p>
      </dgm:t>
    </dgm:pt>
    <dgm:pt modelId="{8D98407F-9941-46DA-9996-6FB4499F3E0E}" type="sibTrans" cxnId="{C218B5E6-C6AC-4100-B1CE-A85E8B1E4B02}">
      <dgm:prSet/>
      <dgm:spPr/>
      <dgm:t>
        <a:bodyPr/>
        <a:lstStyle/>
        <a:p>
          <a:endParaRPr lang="de-DE"/>
        </a:p>
      </dgm:t>
    </dgm:pt>
    <dgm:pt modelId="{DC95F69B-C2E4-4B5B-94A2-8F3CD37E052B}" type="pres">
      <dgm:prSet presAssocID="{E40D2D83-A639-4F6F-8A50-27BDC4719F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059478-25C9-4CA4-BE1E-AD906DBCBBC8}" type="pres">
      <dgm:prSet presAssocID="{54E86602-94C8-486A-BEE0-07E5F98F20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BD5E04-7161-4AE9-9568-AED5514D005A}" type="pres">
      <dgm:prSet presAssocID="{AF3AAE05-957D-4749-84D9-381660B2DFDA}" presName="spacer" presStyleCnt="0"/>
      <dgm:spPr/>
    </dgm:pt>
    <dgm:pt modelId="{55DBFE01-3FA8-47D7-91CA-ABB710947954}" type="pres">
      <dgm:prSet presAssocID="{E9C0EDD7-166D-4C96-AC1E-183AA29062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CF80D8-0E26-45A3-A8EB-D90CAB29F8C4}" type="pres">
      <dgm:prSet presAssocID="{92396A77-0CB2-4055-B954-A1A23A715A13}" presName="spacer" presStyleCnt="0"/>
      <dgm:spPr/>
    </dgm:pt>
    <dgm:pt modelId="{BA9099E4-D394-42CF-8DFA-03056C811C0B}" type="pres">
      <dgm:prSet presAssocID="{2B6E6C34-5A47-498A-B2E0-246895463E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C07791-AF7E-4150-A267-56672D814D85}" type="pres">
      <dgm:prSet presAssocID="{7CE534DE-2A03-4F81-9DAD-B229E9519902}" presName="spacer" presStyleCnt="0"/>
      <dgm:spPr/>
    </dgm:pt>
    <dgm:pt modelId="{33B7A918-2EEE-42D9-B3A4-4E729D29D5FB}" type="pres">
      <dgm:prSet presAssocID="{2D8AEB72-2F53-417A-82FA-969FF77C15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7107AF-A2AD-4141-92D5-BA17399D6D66}" type="presOf" srcId="{E40D2D83-A639-4F6F-8A50-27BDC4719F25}" destId="{DC95F69B-C2E4-4B5B-94A2-8F3CD37E052B}" srcOrd="0" destOrd="0" presId="urn:microsoft.com/office/officeart/2005/8/layout/vList2"/>
    <dgm:cxn modelId="{9D0DF678-29F3-4989-8006-C21E308A2AF5}" srcId="{E40D2D83-A639-4F6F-8A50-27BDC4719F25}" destId="{54E86602-94C8-486A-BEE0-07E5F98F200D}" srcOrd="0" destOrd="0" parTransId="{B6DF1780-9D95-4AFD-BD08-BB721C2AAE59}" sibTransId="{AF3AAE05-957D-4749-84D9-381660B2DFDA}"/>
    <dgm:cxn modelId="{C218B5E6-C6AC-4100-B1CE-A85E8B1E4B02}" srcId="{E40D2D83-A639-4F6F-8A50-27BDC4719F25}" destId="{2D8AEB72-2F53-417A-82FA-969FF77C152B}" srcOrd="3" destOrd="0" parTransId="{3AFAF40B-4FF0-4334-BC70-EE3E9A5C8949}" sibTransId="{8D98407F-9941-46DA-9996-6FB4499F3E0E}"/>
    <dgm:cxn modelId="{01503C1D-2818-43E9-948F-B142D144B3E3}" type="presOf" srcId="{2B6E6C34-5A47-498A-B2E0-246895463E55}" destId="{BA9099E4-D394-42CF-8DFA-03056C811C0B}" srcOrd="0" destOrd="0" presId="urn:microsoft.com/office/officeart/2005/8/layout/vList2"/>
    <dgm:cxn modelId="{3CDEE269-29DA-4308-9E9A-F14F4288516E}" type="presOf" srcId="{E9C0EDD7-166D-4C96-AC1E-183AA290620A}" destId="{55DBFE01-3FA8-47D7-91CA-ABB710947954}" srcOrd="0" destOrd="0" presId="urn:microsoft.com/office/officeart/2005/8/layout/vList2"/>
    <dgm:cxn modelId="{F74AE363-A28D-4A30-A5DB-2B26C47FCED2}" srcId="{E40D2D83-A639-4F6F-8A50-27BDC4719F25}" destId="{E9C0EDD7-166D-4C96-AC1E-183AA290620A}" srcOrd="1" destOrd="0" parTransId="{8E736EC1-6BBF-4F62-B922-25E1B4FF06BB}" sibTransId="{92396A77-0CB2-4055-B954-A1A23A715A13}"/>
    <dgm:cxn modelId="{479E3CC2-34C8-4566-804A-57BAA56209B7}" type="presOf" srcId="{54E86602-94C8-486A-BEE0-07E5F98F200D}" destId="{99059478-25C9-4CA4-BE1E-AD906DBCBBC8}" srcOrd="0" destOrd="0" presId="urn:microsoft.com/office/officeart/2005/8/layout/vList2"/>
    <dgm:cxn modelId="{2A1F7437-5979-45E2-88BF-6ADB00D0B2ED}" type="presOf" srcId="{2D8AEB72-2F53-417A-82FA-969FF77C152B}" destId="{33B7A918-2EEE-42D9-B3A4-4E729D29D5FB}" srcOrd="0" destOrd="0" presId="urn:microsoft.com/office/officeart/2005/8/layout/vList2"/>
    <dgm:cxn modelId="{1B5F469D-30E0-45F6-984D-DCBF0350E660}" srcId="{E40D2D83-A639-4F6F-8A50-27BDC4719F25}" destId="{2B6E6C34-5A47-498A-B2E0-246895463E55}" srcOrd="2" destOrd="0" parTransId="{B525576C-1694-4178-8D86-6D7C3CBE6B2B}" sibTransId="{7CE534DE-2A03-4F81-9DAD-B229E9519902}"/>
    <dgm:cxn modelId="{06F942AA-F027-4FFE-988D-C1A796BA3E71}" type="presParOf" srcId="{DC95F69B-C2E4-4B5B-94A2-8F3CD37E052B}" destId="{99059478-25C9-4CA4-BE1E-AD906DBCBBC8}" srcOrd="0" destOrd="0" presId="urn:microsoft.com/office/officeart/2005/8/layout/vList2"/>
    <dgm:cxn modelId="{44C99524-1E41-41D8-B8B1-F58F17657DEB}" type="presParOf" srcId="{DC95F69B-C2E4-4B5B-94A2-8F3CD37E052B}" destId="{3DBD5E04-7161-4AE9-9568-AED5514D005A}" srcOrd="1" destOrd="0" presId="urn:microsoft.com/office/officeart/2005/8/layout/vList2"/>
    <dgm:cxn modelId="{485849A7-79AB-41F4-9F67-E62508ECAEC1}" type="presParOf" srcId="{DC95F69B-C2E4-4B5B-94A2-8F3CD37E052B}" destId="{55DBFE01-3FA8-47D7-91CA-ABB710947954}" srcOrd="2" destOrd="0" presId="urn:microsoft.com/office/officeart/2005/8/layout/vList2"/>
    <dgm:cxn modelId="{59E8C3B9-346C-4953-B9BB-EB3FE70992DE}" type="presParOf" srcId="{DC95F69B-C2E4-4B5B-94A2-8F3CD37E052B}" destId="{25CF80D8-0E26-45A3-A8EB-D90CAB29F8C4}" srcOrd="3" destOrd="0" presId="urn:microsoft.com/office/officeart/2005/8/layout/vList2"/>
    <dgm:cxn modelId="{C96B6092-F21D-4EB1-AFE9-68D959BC4AB5}" type="presParOf" srcId="{DC95F69B-C2E4-4B5B-94A2-8F3CD37E052B}" destId="{BA9099E4-D394-42CF-8DFA-03056C811C0B}" srcOrd="4" destOrd="0" presId="urn:microsoft.com/office/officeart/2005/8/layout/vList2"/>
    <dgm:cxn modelId="{FB95D6A9-8391-434E-82C7-91FA1A206863}" type="presParOf" srcId="{DC95F69B-C2E4-4B5B-94A2-8F3CD37E052B}" destId="{01C07791-AF7E-4150-A267-56672D814D85}" srcOrd="5" destOrd="0" presId="urn:microsoft.com/office/officeart/2005/8/layout/vList2"/>
    <dgm:cxn modelId="{2B2A6CA4-2FB0-46F3-967B-457A6AAC730E}" type="presParOf" srcId="{DC95F69B-C2E4-4B5B-94A2-8F3CD37E052B}" destId="{33B7A918-2EEE-42D9-B3A4-4E729D29D5FB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53BAC-4DB3-4CF6-8F06-69167829A71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E7FE17A4-7423-419F-BE76-B97479755C37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A: Pinguin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6C263AC-A440-44FD-AD35-BA4E46A35B0D}" type="parTrans" cxnId="{0F42AB49-FC11-44E3-A329-DA21C6EE924A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D70CE772-FC74-42A9-86E7-930639C11717}" type="sibTrans" cxnId="{0F42AB49-FC11-44E3-A329-DA21C6EE924A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EF4BA7AD-A710-4E22-AB69-CD13B9A8FCE3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B: Pinscher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0087932-013F-440C-B0FA-31ABE95A45BA}" type="parTrans" cxnId="{ED40484B-B6A0-4665-8CED-38C8A0DBEAD5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E98CD69A-2E15-4E61-8B2D-3D1C4C26A057}" type="sibTrans" cxnId="{ED40484B-B6A0-4665-8CED-38C8A0DBEAD5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22671373-9FAD-47AF-8974-66BF93934E4B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C: Python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F3C31E3-ADD2-4DFB-9408-C9DDBCE1ADDF}" type="parTrans" cxnId="{BF8ACA7A-F07B-41A2-AF7E-B15023AEAF3F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AAEA8FAC-A466-43A2-9603-DB7EAAC923C9}" type="sibTrans" cxnId="{BF8ACA7A-F07B-41A2-AF7E-B15023AEAF3F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7EB58915-2F56-4DA1-AAA5-F3682E8AC195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D: Piratenspinne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893FE9E-4CD5-4B16-A0E9-6A28804C50F0}" type="parTrans" cxnId="{1FD906A0-44F2-4BAD-877D-A8E4315B70AA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E1281DAD-A6CB-4E17-BA79-791008F9BB68}" type="sibTrans" cxnId="{1FD906A0-44F2-4BAD-877D-A8E4315B70AA}">
      <dgm:prSet/>
      <dgm:spPr/>
      <dgm:t>
        <a:bodyPr/>
        <a:lstStyle/>
        <a:p>
          <a:endParaRPr lang="de-DE" sz="2000" b="1">
            <a:latin typeface="+mn-lt"/>
          </a:endParaRPr>
        </a:p>
      </dgm:t>
    </dgm:pt>
    <dgm:pt modelId="{53DC5268-1E93-4EFF-8283-C6B6F74952C9}" type="pres">
      <dgm:prSet presAssocID="{93853BAC-4DB3-4CF6-8F06-69167829A7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EF6FE4C-D350-4BC8-B194-662EE172EF0F}" type="pres">
      <dgm:prSet presAssocID="{E7FE17A4-7423-419F-BE76-B97479755C37}" presName="parentText" presStyleLbl="node1" presStyleIdx="0" presStyleCnt="4" custLinFactNeighborX="-706" custLinFactNeighborY="2481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CE319C-DA0F-4E87-ACD2-32E77F53730C}" type="pres">
      <dgm:prSet presAssocID="{D70CE772-FC74-42A9-86E7-930639C11717}" presName="spacer" presStyleCnt="0"/>
      <dgm:spPr/>
    </dgm:pt>
    <dgm:pt modelId="{EC62A018-686D-4492-9BD2-87F9A2FE977F}" type="pres">
      <dgm:prSet presAssocID="{EF4BA7AD-A710-4E22-AB69-CD13B9A8FCE3}" presName="parentText" presStyleLbl="node1" presStyleIdx="1" presStyleCnt="4" custLinFactNeighborX="45" custLinFactNeighborY="70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5804A9-7EA3-4C96-8959-ADBF37DE31D8}" type="pres">
      <dgm:prSet presAssocID="{E98CD69A-2E15-4E61-8B2D-3D1C4C26A057}" presName="spacer" presStyleCnt="0"/>
      <dgm:spPr/>
    </dgm:pt>
    <dgm:pt modelId="{778CA5DB-87C4-4F46-B97E-F443F2D957ED}" type="pres">
      <dgm:prSet presAssocID="{22671373-9FAD-47AF-8974-66BF93934E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509CB9-D870-434A-AAF1-55D3E2B08137}" type="pres">
      <dgm:prSet presAssocID="{AAEA8FAC-A466-43A2-9603-DB7EAAC923C9}" presName="spacer" presStyleCnt="0"/>
      <dgm:spPr/>
    </dgm:pt>
    <dgm:pt modelId="{BFE6EB67-01B3-49E5-8F54-B4C591643E01}" type="pres">
      <dgm:prSet presAssocID="{7EB58915-2F56-4DA1-AAA5-F3682E8AC1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F8ACA7A-F07B-41A2-AF7E-B15023AEAF3F}" srcId="{93853BAC-4DB3-4CF6-8F06-69167829A713}" destId="{22671373-9FAD-47AF-8974-66BF93934E4B}" srcOrd="2" destOrd="0" parTransId="{AF3C31E3-ADD2-4DFB-9408-C9DDBCE1ADDF}" sibTransId="{AAEA8FAC-A466-43A2-9603-DB7EAAC923C9}"/>
    <dgm:cxn modelId="{907335E1-FA27-413E-916B-ADD18ECB095E}" type="presOf" srcId="{93853BAC-4DB3-4CF6-8F06-69167829A713}" destId="{53DC5268-1E93-4EFF-8283-C6B6F74952C9}" srcOrd="0" destOrd="0" presId="urn:microsoft.com/office/officeart/2005/8/layout/vList2"/>
    <dgm:cxn modelId="{0E505C0D-918B-4272-BB9C-A8B989710933}" type="presOf" srcId="{22671373-9FAD-47AF-8974-66BF93934E4B}" destId="{778CA5DB-87C4-4F46-B97E-F443F2D957ED}" srcOrd="0" destOrd="0" presId="urn:microsoft.com/office/officeart/2005/8/layout/vList2"/>
    <dgm:cxn modelId="{0F42AB49-FC11-44E3-A329-DA21C6EE924A}" srcId="{93853BAC-4DB3-4CF6-8F06-69167829A713}" destId="{E7FE17A4-7423-419F-BE76-B97479755C37}" srcOrd="0" destOrd="0" parTransId="{96C263AC-A440-44FD-AD35-BA4E46A35B0D}" sibTransId="{D70CE772-FC74-42A9-86E7-930639C11717}"/>
    <dgm:cxn modelId="{DDA44424-F96C-43D0-8089-C8EF031E8F6C}" type="presOf" srcId="{7EB58915-2F56-4DA1-AAA5-F3682E8AC195}" destId="{BFE6EB67-01B3-49E5-8F54-B4C591643E01}" srcOrd="0" destOrd="0" presId="urn:microsoft.com/office/officeart/2005/8/layout/vList2"/>
    <dgm:cxn modelId="{ED40484B-B6A0-4665-8CED-38C8A0DBEAD5}" srcId="{93853BAC-4DB3-4CF6-8F06-69167829A713}" destId="{EF4BA7AD-A710-4E22-AB69-CD13B9A8FCE3}" srcOrd="1" destOrd="0" parTransId="{10087932-013F-440C-B0FA-31ABE95A45BA}" sibTransId="{E98CD69A-2E15-4E61-8B2D-3D1C4C26A057}"/>
    <dgm:cxn modelId="{5567D953-24C1-4B5F-8B72-F90593E7C11B}" type="presOf" srcId="{E7FE17A4-7423-419F-BE76-B97479755C37}" destId="{2EF6FE4C-D350-4BC8-B194-662EE172EF0F}" srcOrd="0" destOrd="0" presId="urn:microsoft.com/office/officeart/2005/8/layout/vList2"/>
    <dgm:cxn modelId="{7B0F59F7-B834-49FA-B370-3E7856A7EF36}" type="presOf" srcId="{EF4BA7AD-A710-4E22-AB69-CD13B9A8FCE3}" destId="{EC62A018-686D-4492-9BD2-87F9A2FE977F}" srcOrd="0" destOrd="0" presId="urn:microsoft.com/office/officeart/2005/8/layout/vList2"/>
    <dgm:cxn modelId="{1FD906A0-44F2-4BAD-877D-A8E4315B70AA}" srcId="{93853BAC-4DB3-4CF6-8F06-69167829A713}" destId="{7EB58915-2F56-4DA1-AAA5-F3682E8AC195}" srcOrd="3" destOrd="0" parTransId="{A893FE9E-4CD5-4B16-A0E9-6A28804C50F0}" sibTransId="{E1281DAD-A6CB-4E17-BA79-791008F9BB68}"/>
    <dgm:cxn modelId="{6A429357-0D94-484F-A337-7389EC994900}" type="presParOf" srcId="{53DC5268-1E93-4EFF-8283-C6B6F74952C9}" destId="{2EF6FE4C-D350-4BC8-B194-662EE172EF0F}" srcOrd="0" destOrd="0" presId="urn:microsoft.com/office/officeart/2005/8/layout/vList2"/>
    <dgm:cxn modelId="{492D698D-9760-4C2A-B7FA-D5348BAA5DEB}" type="presParOf" srcId="{53DC5268-1E93-4EFF-8283-C6B6F74952C9}" destId="{B1CE319C-DA0F-4E87-ACD2-32E77F53730C}" srcOrd="1" destOrd="0" presId="urn:microsoft.com/office/officeart/2005/8/layout/vList2"/>
    <dgm:cxn modelId="{0C4F6D1F-509D-4F54-A6B2-D06137080241}" type="presParOf" srcId="{53DC5268-1E93-4EFF-8283-C6B6F74952C9}" destId="{EC62A018-686D-4492-9BD2-87F9A2FE977F}" srcOrd="2" destOrd="0" presId="urn:microsoft.com/office/officeart/2005/8/layout/vList2"/>
    <dgm:cxn modelId="{480CA911-5DA8-489C-B048-69DCC9A7187D}" type="presParOf" srcId="{53DC5268-1E93-4EFF-8283-C6B6F74952C9}" destId="{015804A9-7EA3-4C96-8959-ADBF37DE31D8}" srcOrd="3" destOrd="0" presId="urn:microsoft.com/office/officeart/2005/8/layout/vList2"/>
    <dgm:cxn modelId="{03930DB8-3AA7-4F86-8F2C-1139605982A0}" type="presParOf" srcId="{53DC5268-1E93-4EFF-8283-C6B6F74952C9}" destId="{778CA5DB-87C4-4F46-B97E-F443F2D957ED}" srcOrd="4" destOrd="0" presId="urn:microsoft.com/office/officeart/2005/8/layout/vList2"/>
    <dgm:cxn modelId="{FE9A16CF-CAB8-44FA-9E19-9877286BEDEA}" type="presParOf" srcId="{53DC5268-1E93-4EFF-8283-C6B6F74952C9}" destId="{93509CB9-D870-434A-AAF1-55D3E2B08137}" srcOrd="5" destOrd="0" presId="urn:microsoft.com/office/officeart/2005/8/layout/vList2"/>
    <dgm:cxn modelId="{E6EE10CF-12B4-497F-B6EF-875DF5B13987}" type="presParOf" srcId="{53DC5268-1E93-4EFF-8283-C6B6F74952C9}" destId="{BFE6EB67-01B3-49E5-8F54-B4C591643E01}" srcOrd="6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4EFB3B-C756-4E68-B7F8-35E1824D858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9B2BB47-CA38-4AA9-BFF1-1C5CD11377C3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A: weil sie einen kleinen Akku haben.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75B55E9-62B2-4727-B890-5F809D4E6E04}" type="parTrans" cxnId="{168D951B-6746-49A9-AE67-ADA177D3620A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793AAD93-08FB-4E76-A942-E6501DE6E240}" type="sibTrans" cxnId="{168D951B-6746-49A9-AE67-ADA177D3620A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AD4B9249-6A6A-452C-BA6E-561362B60D9A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B: wenn sie mit Biodiesel betankt werden.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B17B221-0557-4B51-B99C-E06E766C1A8E}" type="parTrans" cxnId="{E5FCCD8B-4AC1-4B92-85AD-8F01B70E921C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29A11A7C-C05C-40CA-90EB-B29382429FAA}" type="sibTrans" cxnId="{E5FCCD8B-4AC1-4B92-85AD-8F01B70E921C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627E8D2F-12B3-4144-B7B5-D5B02B926221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C: wenn sie </a:t>
          </a:r>
          <a:r>
            <a:rPr lang="de-DE" sz="2000" b="1" dirty="0" smtClean="0">
              <a:solidFill>
                <a:srgbClr val="663054"/>
              </a:solidFill>
              <a:latin typeface="+mn-lt"/>
            </a:rPr>
            <a:t>Ökostrom </a:t>
          </a:r>
          <a:r>
            <a:rPr lang="de-DE" sz="2000" b="1" dirty="0">
              <a:solidFill>
                <a:srgbClr val="663054"/>
              </a:solidFill>
              <a:latin typeface="+mn-lt"/>
            </a:rPr>
            <a:t>tanken.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707A702-1A98-46EB-B062-A876B3DA0D14}" type="parTrans" cxnId="{5A9BF4BA-33D4-4D8A-8244-152ED51BAAD0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B5849DC5-D897-4D07-9D8D-C21DF3073D46}" type="sibTrans" cxnId="{5A9BF4BA-33D4-4D8A-8244-152ED51BAAD0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717EA2D4-F05A-4768-891F-866A572F4362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  <a:latin typeface="+mn-lt"/>
            </a:rPr>
            <a:t>D: weil sie langsamer fahren.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996C029-618F-4B9A-821E-684E16F2E91B}" type="parTrans" cxnId="{76A6D009-AF66-4912-8D7E-53A0AC99943E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0B4D3DAD-3B05-40E4-8019-4556E630850E}" type="sibTrans" cxnId="{76A6D009-AF66-4912-8D7E-53A0AC99943E}">
      <dgm:prSet/>
      <dgm:spPr/>
      <dgm:t>
        <a:bodyPr/>
        <a:lstStyle/>
        <a:p>
          <a:endParaRPr lang="de-DE">
            <a:solidFill>
              <a:srgbClr val="663054"/>
            </a:solidFill>
          </a:endParaRPr>
        </a:p>
      </dgm:t>
    </dgm:pt>
    <dgm:pt modelId="{78418A75-4685-432F-9273-608894BE6B5A}" type="pres">
      <dgm:prSet presAssocID="{C24EFB3B-C756-4E68-B7F8-35E1824D8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E0D0015-ABFA-4B2E-9571-087C14A57784}" type="pres">
      <dgm:prSet presAssocID="{D9B2BB47-CA38-4AA9-BFF1-1C5CD11377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11157C-CEC6-4214-A1C5-046B18F66840}" type="pres">
      <dgm:prSet presAssocID="{793AAD93-08FB-4E76-A942-E6501DE6E240}" presName="spacer" presStyleCnt="0"/>
      <dgm:spPr/>
    </dgm:pt>
    <dgm:pt modelId="{297A718A-5660-429B-BF18-9E0082A86C43}" type="pres">
      <dgm:prSet presAssocID="{AD4B9249-6A6A-452C-BA6E-561362B60D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A4CF04-C263-4EB8-BA69-AB5670488958}" type="pres">
      <dgm:prSet presAssocID="{29A11A7C-C05C-40CA-90EB-B29382429FAA}" presName="spacer" presStyleCnt="0"/>
      <dgm:spPr/>
    </dgm:pt>
    <dgm:pt modelId="{18C5C6F6-4C49-4997-BBEB-AF5839D6C638}" type="pres">
      <dgm:prSet presAssocID="{627E8D2F-12B3-4144-B7B5-D5B02B92622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C8BC3B-8802-42ED-9865-3C96C63BDC0B}" type="pres">
      <dgm:prSet presAssocID="{B5849DC5-D897-4D07-9D8D-C21DF3073D46}" presName="spacer" presStyleCnt="0"/>
      <dgm:spPr/>
    </dgm:pt>
    <dgm:pt modelId="{A8B46D0A-0DE9-4F05-A1FC-60F0A4DEEACA}" type="pres">
      <dgm:prSet presAssocID="{717EA2D4-F05A-4768-891F-866A572F43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6A6D009-AF66-4912-8D7E-53A0AC99943E}" srcId="{C24EFB3B-C756-4E68-B7F8-35E1824D8588}" destId="{717EA2D4-F05A-4768-891F-866A572F4362}" srcOrd="3" destOrd="0" parTransId="{F996C029-618F-4B9A-821E-684E16F2E91B}" sibTransId="{0B4D3DAD-3B05-40E4-8019-4556E630850E}"/>
    <dgm:cxn modelId="{021D0C8F-6D4E-4FD8-8F2C-CDE7E5E3FE27}" type="presOf" srcId="{627E8D2F-12B3-4144-B7B5-D5B02B926221}" destId="{18C5C6F6-4C49-4997-BBEB-AF5839D6C638}" srcOrd="0" destOrd="0" presId="urn:microsoft.com/office/officeart/2005/8/layout/vList2"/>
    <dgm:cxn modelId="{A18798A7-F09E-45DF-BA5A-F18BC49DA316}" type="presOf" srcId="{AD4B9249-6A6A-452C-BA6E-561362B60D9A}" destId="{297A718A-5660-429B-BF18-9E0082A86C43}" srcOrd="0" destOrd="0" presId="urn:microsoft.com/office/officeart/2005/8/layout/vList2"/>
    <dgm:cxn modelId="{B4DFDD6D-B0F0-4702-8F75-533561AFC3B6}" type="presOf" srcId="{C24EFB3B-C756-4E68-B7F8-35E1824D8588}" destId="{78418A75-4685-432F-9273-608894BE6B5A}" srcOrd="0" destOrd="0" presId="urn:microsoft.com/office/officeart/2005/8/layout/vList2"/>
    <dgm:cxn modelId="{E5FCCD8B-4AC1-4B92-85AD-8F01B70E921C}" srcId="{C24EFB3B-C756-4E68-B7F8-35E1824D8588}" destId="{AD4B9249-6A6A-452C-BA6E-561362B60D9A}" srcOrd="1" destOrd="0" parTransId="{4B17B221-0557-4B51-B99C-E06E766C1A8E}" sibTransId="{29A11A7C-C05C-40CA-90EB-B29382429FAA}"/>
    <dgm:cxn modelId="{962A9CA4-52C7-4571-A72F-86C356AEA78D}" type="presOf" srcId="{D9B2BB47-CA38-4AA9-BFF1-1C5CD11377C3}" destId="{4E0D0015-ABFA-4B2E-9571-087C14A57784}" srcOrd="0" destOrd="0" presId="urn:microsoft.com/office/officeart/2005/8/layout/vList2"/>
    <dgm:cxn modelId="{5A9BF4BA-33D4-4D8A-8244-152ED51BAAD0}" srcId="{C24EFB3B-C756-4E68-B7F8-35E1824D8588}" destId="{627E8D2F-12B3-4144-B7B5-D5B02B926221}" srcOrd="2" destOrd="0" parTransId="{8707A702-1A98-46EB-B062-A876B3DA0D14}" sibTransId="{B5849DC5-D897-4D07-9D8D-C21DF3073D46}"/>
    <dgm:cxn modelId="{168D951B-6746-49A9-AE67-ADA177D3620A}" srcId="{C24EFB3B-C756-4E68-B7F8-35E1824D8588}" destId="{D9B2BB47-CA38-4AA9-BFF1-1C5CD11377C3}" srcOrd="0" destOrd="0" parTransId="{575B55E9-62B2-4727-B890-5F809D4E6E04}" sibTransId="{793AAD93-08FB-4E76-A942-E6501DE6E240}"/>
    <dgm:cxn modelId="{8F08620D-78DE-443B-B4C6-EF83D080FFD3}" type="presOf" srcId="{717EA2D4-F05A-4768-891F-866A572F4362}" destId="{A8B46D0A-0DE9-4F05-A1FC-60F0A4DEEACA}" srcOrd="0" destOrd="0" presId="urn:microsoft.com/office/officeart/2005/8/layout/vList2"/>
    <dgm:cxn modelId="{712A5208-4518-4954-A1AD-7BCEE29BDDF7}" type="presParOf" srcId="{78418A75-4685-432F-9273-608894BE6B5A}" destId="{4E0D0015-ABFA-4B2E-9571-087C14A57784}" srcOrd="0" destOrd="0" presId="urn:microsoft.com/office/officeart/2005/8/layout/vList2"/>
    <dgm:cxn modelId="{5E338FAD-70AA-4455-ACA0-13844DFA6978}" type="presParOf" srcId="{78418A75-4685-432F-9273-608894BE6B5A}" destId="{FD11157C-CEC6-4214-A1C5-046B18F66840}" srcOrd="1" destOrd="0" presId="urn:microsoft.com/office/officeart/2005/8/layout/vList2"/>
    <dgm:cxn modelId="{BF25C279-C3FD-406F-9F02-0D1E44FEF24E}" type="presParOf" srcId="{78418A75-4685-432F-9273-608894BE6B5A}" destId="{297A718A-5660-429B-BF18-9E0082A86C43}" srcOrd="2" destOrd="0" presId="urn:microsoft.com/office/officeart/2005/8/layout/vList2"/>
    <dgm:cxn modelId="{6B21107D-FACD-4FA8-92C2-08239E18E78E}" type="presParOf" srcId="{78418A75-4685-432F-9273-608894BE6B5A}" destId="{5CA4CF04-C263-4EB8-BA69-AB5670488958}" srcOrd="3" destOrd="0" presId="urn:microsoft.com/office/officeart/2005/8/layout/vList2"/>
    <dgm:cxn modelId="{3DE9939B-7979-45B9-AF1E-225A6A6332A6}" type="presParOf" srcId="{78418A75-4685-432F-9273-608894BE6B5A}" destId="{18C5C6F6-4C49-4997-BBEB-AF5839D6C638}" srcOrd="4" destOrd="0" presId="urn:microsoft.com/office/officeart/2005/8/layout/vList2"/>
    <dgm:cxn modelId="{23342CBA-6DB2-4830-8369-2FA9D1499790}" type="presParOf" srcId="{78418A75-4685-432F-9273-608894BE6B5A}" destId="{02C8BC3B-8802-42ED-9865-3C96C63BDC0B}" srcOrd="5" destOrd="0" presId="urn:microsoft.com/office/officeart/2005/8/layout/vList2"/>
    <dgm:cxn modelId="{FF3E7771-5C53-45F3-897D-B0F27E963373}" type="presParOf" srcId="{78418A75-4685-432F-9273-608894BE6B5A}" destId="{A8B46D0A-0DE9-4F05-A1FC-60F0A4DEEA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EC10E-2937-44D5-91D1-5EE1B3D092D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4467D124-485E-4657-A5C4-F16C84107B14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</a:t>
          </a:r>
          <a:r>
            <a:rPr lang="de-DE" sz="2000" b="1" dirty="0" err="1">
              <a:solidFill>
                <a:srgbClr val="663054"/>
              </a:solidFill>
            </a:rPr>
            <a:t>Stillstandsverluste</a:t>
          </a:r>
          <a:endParaRPr lang="de-DE" sz="2000" b="1" dirty="0">
            <a:solidFill>
              <a:srgbClr val="663054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171150C-E674-4B52-A4E2-0D9A271CA3A1}" type="parTrans" cxnId="{A684418A-C410-4785-A63D-81B8486C1736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97BDA46-4219-45FE-BF5F-00D292EFCC7B}" type="sibTrans" cxnId="{A684418A-C410-4785-A63D-81B8486C1736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C411228-E890-4544-8962-79AC57F9AC7F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B: Kaufkraftverluste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FFBA721-C5E9-439E-9151-51BC84A69B81}" type="parTrans" cxnId="{493B2120-63F1-45AC-92DD-365850ACFC7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FA51D75-ACC8-4C44-9B2A-60E59D1B2F19}" type="sibTrans" cxnId="{493B2120-63F1-45AC-92DD-365850ACFC7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2C7824E6-28A8-4693-A64D-2FE321C0C9A8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C: Reibungsverluste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3B22227-4F3D-4D9E-9C78-080BE907FFE8}" type="parTrans" cxnId="{754703F9-8BA0-4D0D-AF8B-88BD367D0899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B670F46B-A7C0-4435-BA93-17AFD29D2DFF}" type="sibTrans" cxnId="{754703F9-8BA0-4D0D-AF8B-88BD367D0899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3660417-EE54-4966-87BD-1CC2BB327DB0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D: Beziehungsverluste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A7EC151-418A-4D30-AFE7-52C34D8E05E3}" type="parTrans" cxnId="{0EFF832C-59F5-4C9A-B8F8-3478238091A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2FC48A31-461D-4699-9029-8DE12C1FC431}" type="sibTrans" cxnId="{0EFF832C-59F5-4C9A-B8F8-3478238091A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B507E14E-F4D6-446B-98A5-4002AEA782DC}" type="pres">
      <dgm:prSet presAssocID="{79AEC10E-2937-44D5-91D1-5EE1B3D092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B6190B2-539B-4E96-999B-8DCB04615109}" type="pres">
      <dgm:prSet presAssocID="{4467D124-485E-4657-A5C4-F16C84107B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B4DAAB-C465-45A0-A4A6-9698D84E94A7}" type="pres">
      <dgm:prSet presAssocID="{197BDA46-4219-45FE-BF5F-00D292EFCC7B}" presName="spacer" presStyleCnt="0"/>
      <dgm:spPr/>
    </dgm:pt>
    <dgm:pt modelId="{2A4A583C-3CAB-4670-92B8-FB5FB4DF0E4A}" type="pres">
      <dgm:prSet presAssocID="{1C411228-E890-4544-8962-79AC57F9AC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A7496F-67F7-4BA3-B136-B2AD2064FD63}" type="pres">
      <dgm:prSet presAssocID="{1FA51D75-ACC8-4C44-9B2A-60E59D1B2F19}" presName="spacer" presStyleCnt="0"/>
      <dgm:spPr/>
    </dgm:pt>
    <dgm:pt modelId="{09C379C4-3196-403A-8C26-D3484444E8D9}" type="pres">
      <dgm:prSet presAssocID="{2C7824E6-28A8-4693-A64D-2FE321C0C9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D37306-0A1E-4ED3-9E16-70EED68A2BAD}" type="pres">
      <dgm:prSet presAssocID="{B670F46B-A7C0-4435-BA93-17AFD29D2DFF}" presName="spacer" presStyleCnt="0"/>
      <dgm:spPr/>
    </dgm:pt>
    <dgm:pt modelId="{2C47C287-412A-4736-8D35-26A7494271DB}" type="pres">
      <dgm:prSet presAssocID="{83660417-EE54-4966-87BD-1CC2BB327D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A02FCA5-BE93-426D-A1D6-63E2D2519AD7}" type="presOf" srcId="{2C7824E6-28A8-4693-A64D-2FE321C0C9A8}" destId="{09C379C4-3196-403A-8C26-D3484444E8D9}" srcOrd="0" destOrd="0" presId="urn:microsoft.com/office/officeart/2005/8/layout/vList2"/>
    <dgm:cxn modelId="{249FB428-6EC4-47C8-B997-41577B0468F5}" type="presOf" srcId="{83660417-EE54-4966-87BD-1CC2BB327DB0}" destId="{2C47C287-412A-4736-8D35-26A7494271DB}" srcOrd="0" destOrd="0" presId="urn:microsoft.com/office/officeart/2005/8/layout/vList2"/>
    <dgm:cxn modelId="{0EFF832C-59F5-4C9A-B8F8-3478238091A5}" srcId="{79AEC10E-2937-44D5-91D1-5EE1B3D092D1}" destId="{83660417-EE54-4966-87BD-1CC2BB327DB0}" srcOrd="3" destOrd="0" parTransId="{6A7EC151-418A-4D30-AFE7-52C34D8E05E3}" sibTransId="{2FC48A31-461D-4699-9029-8DE12C1FC431}"/>
    <dgm:cxn modelId="{3CDAEE79-C65C-4EFD-A1E0-329F25497FDA}" type="presOf" srcId="{1C411228-E890-4544-8962-79AC57F9AC7F}" destId="{2A4A583C-3CAB-4670-92B8-FB5FB4DF0E4A}" srcOrd="0" destOrd="0" presId="urn:microsoft.com/office/officeart/2005/8/layout/vList2"/>
    <dgm:cxn modelId="{D0BC111B-4742-436D-9353-ED97AD15085A}" type="presOf" srcId="{4467D124-485E-4657-A5C4-F16C84107B14}" destId="{1B6190B2-539B-4E96-999B-8DCB04615109}" srcOrd="0" destOrd="0" presId="urn:microsoft.com/office/officeart/2005/8/layout/vList2"/>
    <dgm:cxn modelId="{C631B076-68C5-43BB-BFFD-CD07641A56D7}" type="presOf" srcId="{79AEC10E-2937-44D5-91D1-5EE1B3D092D1}" destId="{B507E14E-F4D6-446B-98A5-4002AEA782DC}" srcOrd="0" destOrd="0" presId="urn:microsoft.com/office/officeart/2005/8/layout/vList2"/>
    <dgm:cxn modelId="{493B2120-63F1-45AC-92DD-365850ACFC70}" srcId="{79AEC10E-2937-44D5-91D1-5EE1B3D092D1}" destId="{1C411228-E890-4544-8962-79AC57F9AC7F}" srcOrd="1" destOrd="0" parTransId="{EFFBA721-C5E9-439E-9151-51BC84A69B81}" sibTransId="{1FA51D75-ACC8-4C44-9B2A-60E59D1B2F19}"/>
    <dgm:cxn modelId="{A684418A-C410-4785-A63D-81B8486C1736}" srcId="{79AEC10E-2937-44D5-91D1-5EE1B3D092D1}" destId="{4467D124-485E-4657-A5C4-F16C84107B14}" srcOrd="0" destOrd="0" parTransId="{B171150C-E674-4B52-A4E2-0D9A271CA3A1}" sibTransId="{197BDA46-4219-45FE-BF5F-00D292EFCC7B}"/>
    <dgm:cxn modelId="{754703F9-8BA0-4D0D-AF8B-88BD367D0899}" srcId="{79AEC10E-2937-44D5-91D1-5EE1B3D092D1}" destId="{2C7824E6-28A8-4693-A64D-2FE321C0C9A8}" srcOrd="2" destOrd="0" parTransId="{E3B22227-4F3D-4D9E-9C78-080BE907FFE8}" sibTransId="{B670F46B-A7C0-4435-BA93-17AFD29D2DFF}"/>
    <dgm:cxn modelId="{6FAF1A07-F725-4801-9523-FDBD91069C37}" type="presParOf" srcId="{B507E14E-F4D6-446B-98A5-4002AEA782DC}" destId="{1B6190B2-539B-4E96-999B-8DCB04615109}" srcOrd="0" destOrd="0" presId="urn:microsoft.com/office/officeart/2005/8/layout/vList2"/>
    <dgm:cxn modelId="{A2C683DE-E492-4F49-AC1A-992E11903BDF}" type="presParOf" srcId="{B507E14E-F4D6-446B-98A5-4002AEA782DC}" destId="{99B4DAAB-C465-45A0-A4A6-9698D84E94A7}" srcOrd="1" destOrd="0" presId="urn:microsoft.com/office/officeart/2005/8/layout/vList2"/>
    <dgm:cxn modelId="{9B7FA822-400F-4CB5-998D-B3523AE397DE}" type="presParOf" srcId="{B507E14E-F4D6-446B-98A5-4002AEA782DC}" destId="{2A4A583C-3CAB-4670-92B8-FB5FB4DF0E4A}" srcOrd="2" destOrd="0" presId="urn:microsoft.com/office/officeart/2005/8/layout/vList2"/>
    <dgm:cxn modelId="{E8AEA593-9274-4252-97E6-ADCD9EB6BEAD}" type="presParOf" srcId="{B507E14E-F4D6-446B-98A5-4002AEA782DC}" destId="{12A7496F-67F7-4BA3-B136-B2AD2064FD63}" srcOrd="3" destOrd="0" presId="urn:microsoft.com/office/officeart/2005/8/layout/vList2"/>
    <dgm:cxn modelId="{0064FA43-C754-439E-84A5-F13A907005CE}" type="presParOf" srcId="{B507E14E-F4D6-446B-98A5-4002AEA782DC}" destId="{09C379C4-3196-403A-8C26-D3484444E8D9}" srcOrd="4" destOrd="0" presId="urn:microsoft.com/office/officeart/2005/8/layout/vList2"/>
    <dgm:cxn modelId="{63F139B2-33C0-4577-A150-3C127CD153C1}" type="presParOf" srcId="{B507E14E-F4D6-446B-98A5-4002AEA782DC}" destId="{14D37306-0A1E-4ED3-9E16-70EED68A2BAD}" srcOrd="5" destOrd="0" presId="urn:microsoft.com/office/officeart/2005/8/layout/vList2"/>
    <dgm:cxn modelId="{87BDCB12-D61A-4F6A-A852-6F13F8132B72}" type="presParOf" srcId="{B507E14E-F4D6-446B-98A5-4002AEA782DC}" destId="{2C47C287-412A-4736-8D35-26A7494271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3F36C7-C0CB-4037-A86A-BE8E3F6851F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D6A7E02-07B1-4273-B54A-112C8F2B7275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Permanent </a:t>
          </a:r>
          <a:r>
            <a:rPr lang="de-DE" sz="2000" b="1" dirty="0" err="1">
              <a:solidFill>
                <a:srgbClr val="663054"/>
              </a:solidFill>
            </a:rPr>
            <a:t>Electric</a:t>
          </a:r>
          <a:r>
            <a:rPr lang="de-DE" sz="2000" b="1" dirty="0">
              <a:solidFill>
                <a:srgbClr val="663054"/>
              </a:solidFill>
            </a:rPr>
            <a:t> Cycle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D725B2A-E223-4AAB-85DC-241A77E53226}" type="parTrans" cxnId="{3EC74AD7-4589-4F47-9B9B-E71EECFADC2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8D9EB37-33D1-43B8-8445-F66351A9ACAC}" type="sibTrans" cxnId="{3EC74AD7-4589-4F47-9B9B-E71EECFADC2C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9EAEF33-C34B-4F97-9778-3D59014E1445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B: Pedal </a:t>
          </a:r>
          <a:r>
            <a:rPr lang="de-DE" sz="2000" b="1" dirty="0" err="1">
              <a:solidFill>
                <a:srgbClr val="663054"/>
              </a:solidFill>
            </a:rPr>
            <a:t>Electric</a:t>
          </a:r>
          <a:r>
            <a:rPr lang="de-DE" sz="2000" b="1" dirty="0">
              <a:solidFill>
                <a:srgbClr val="663054"/>
              </a:solidFill>
            </a:rPr>
            <a:t> Control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CC436B0-FFBC-457F-B5CF-5FD9463F7C52}" type="parTrans" cxnId="{C4A5F3A5-0038-4DB4-B03D-1487745E9CE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934CA9D0-1418-481E-A9C7-AE13D4FCA585}" type="sibTrans" cxnId="{C4A5F3A5-0038-4DB4-B03D-1487745E9CE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CFF320D-349B-4972-B351-9A4D15541C3E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Pedal </a:t>
          </a:r>
          <a:r>
            <a:rPr lang="de-DE" sz="2000" b="1" dirty="0" err="1">
              <a:solidFill>
                <a:srgbClr val="663054"/>
              </a:solidFill>
            </a:rPr>
            <a:t>Electric</a:t>
          </a:r>
          <a:r>
            <a:rPr lang="de-DE" sz="2000" b="1" dirty="0">
              <a:solidFill>
                <a:srgbClr val="663054"/>
              </a:solidFill>
            </a:rPr>
            <a:t> Cycle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0CBA7AF-99FD-49E7-AFAD-D8B2ADC99918}" type="parTrans" cxnId="{D889D126-E544-47D5-8CF3-95A860D71E0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B09C7E02-1866-4BB9-BE0E-0E6A05E60AAE}" type="sibTrans" cxnId="{D889D126-E544-47D5-8CF3-95A860D71E0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09D022B-CAD8-4267-84C2-2E2CF51A99A1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>
              <a:solidFill>
                <a:srgbClr val="663054"/>
              </a:solidFill>
            </a:rPr>
            <a:t>D: Power Energy Cycle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9357C38-2137-435D-AC67-D41C9528EEB4}" type="parTrans" cxnId="{238E7CBC-779D-4C6B-AA36-6AB5F804508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10B86DE4-C92B-4945-9FB4-8F902201C7D4}" type="sibTrans" cxnId="{238E7CBC-779D-4C6B-AA36-6AB5F804508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06EF970D-6456-41E8-9C0C-E91246494405}" type="pres">
      <dgm:prSet presAssocID="{AA3F36C7-C0CB-4037-A86A-BE8E3F6851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B85A7E-31A1-4E77-8B7D-0C6A3EDAA80A}" type="pres">
      <dgm:prSet presAssocID="{3D6A7E02-07B1-4273-B54A-112C8F2B72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40A497-2C1B-4445-8AD5-997A55E8569C}" type="pres">
      <dgm:prSet presAssocID="{18D9EB37-33D1-43B8-8445-F66351A9ACAC}" presName="spacer" presStyleCnt="0"/>
      <dgm:spPr/>
    </dgm:pt>
    <dgm:pt modelId="{CB7B6E39-996A-4525-BCD6-1BA5CCAF049B}" type="pres">
      <dgm:prSet presAssocID="{49EAEF33-C34B-4F97-9778-3D59014E14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384102-3A57-49A4-9953-AC59A407E2F4}" type="pres">
      <dgm:prSet presAssocID="{934CA9D0-1418-481E-A9C7-AE13D4FCA585}" presName="spacer" presStyleCnt="0"/>
      <dgm:spPr/>
    </dgm:pt>
    <dgm:pt modelId="{CBEF2D80-56EE-4B34-8A77-31EEA6EDC106}" type="pres">
      <dgm:prSet presAssocID="{1CFF320D-349B-4972-B351-9A4D15541C3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63F7A0-269D-4E30-ACBE-78E2CE1EB5AC}" type="pres">
      <dgm:prSet presAssocID="{B09C7E02-1866-4BB9-BE0E-0E6A05E60AAE}" presName="spacer" presStyleCnt="0"/>
      <dgm:spPr/>
    </dgm:pt>
    <dgm:pt modelId="{5EF35449-0E4E-40B6-ADC5-19F9B8EF8CF8}" type="pres">
      <dgm:prSet presAssocID="{809D022B-CAD8-4267-84C2-2E2CF51A99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E1A366E-B22B-4951-A87C-6F503833928E}" type="presOf" srcId="{1CFF320D-349B-4972-B351-9A4D15541C3E}" destId="{CBEF2D80-56EE-4B34-8A77-31EEA6EDC106}" srcOrd="0" destOrd="0" presId="urn:microsoft.com/office/officeart/2005/8/layout/vList2"/>
    <dgm:cxn modelId="{C4A5F3A5-0038-4DB4-B03D-1487745E9CE0}" srcId="{AA3F36C7-C0CB-4037-A86A-BE8E3F6851F5}" destId="{49EAEF33-C34B-4F97-9778-3D59014E1445}" srcOrd="1" destOrd="0" parTransId="{BCC436B0-FFBC-457F-B5CF-5FD9463F7C52}" sibTransId="{934CA9D0-1418-481E-A9C7-AE13D4FCA585}"/>
    <dgm:cxn modelId="{238E7CBC-779D-4C6B-AA36-6AB5F804508A}" srcId="{AA3F36C7-C0CB-4037-A86A-BE8E3F6851F5}" destId="{809D022B-CAD8-4267-84C2-2E2CF51A99A1}" srcOrd="3" destOrd="0" parTransId="{39357C38-2137-435D-AC67-D41C9528EEB4}" sibTransId="{10B86DE4-C92B-4945-9FB4-8F902201C7D4}"/>
    <dgm:cxn modelId="{E744CCDC-F46C-43E7-9045-139737A89CC0}" type="presOf" srcId="{3D6A7E02-07B1-4273-B54A-112C8F2B7275}" destId="{15B85A7E-31A1-4E77-8B7D-0C6A3EDAA80A}" srcOrd="0" destOrd="0" presId="urn:microsoft.com/office/officeart/2005/8/layout/vList2"/>
    <dgm:cxn modelId="{DA13AEA7-FD98-463D-9C5C-E87D1B931C67}" type="presOf" srcId="{49EAEF33-C34B-4F97-9778-3D59014E1445}" destId="{CB7B6E39-996A-4525-BCD6-1BA5CCAF049B}" srcOrd="0" destOrd="0" presId="urn:microsoft.com/office/officeart/2005/8/layout/vList2"/>
    <dgm:cxn modelId="{D889D126-E544-47D5-8CF3-95A860D71E00}" srcId="{AA3F36C7-C0CB-4037-A86A-BE8E3F6851F5}" destId="{1CFF320D-349B-4972-B351-9A4D15541C3E}" srcOrd="2" destOrd="0" parTransId="{60CBA7AF-99FD-49E7-AFAD-D8B2ADC99918}" sibTransId="{B09C7E02-1866-4BB9-BE0E-0E6A05E60AAE}"/>
    <dgm:cxn modelId="{A7266F8B-E9A7-46FC-ADD3-63D716827AAE}" type="presOf" srcId="{809D022B-CAD8-4267-84C2-2E2CF51A99A1}" destId="{5EF35449-0E4E-40B6-ADC5-19F9B8EF8CF8}" srcOrd="0" destOrd="0" presId="urn:microsoft.com/office/officeart/2005/8/layout/vList2"/>
    <dgm:cxn modelId="{3EC74AD7-4589-4F47-9B9B-E71EECFADC2C}" srcId="{AA3F36C7-C0CB-4037-A86A-BE8E3F6851F5}" destId="{3D6A7E02-07B1-4273-B54A-112C8F2B7275}" srcOrd="0" destOrd="0" parTransId="{7D725B2A-E223-4AAB-85DC-241A77E53226}" sibTransId="{18D9EB37-33D1-43B8-8445-F66351A9ACAC}"/>
    <dgm:cxn modelId="{93E557C2-3AA1-4C58-80E4-0A7042D59447}" type="presOf" srcId="{AA3F36C7-C0CB-4037-A86A-BE8E3F6851F5}" destId="{06EF970D-6456-41E8-9C0C-E91246494405}" srcOrd="0" destOrd="0" presId="urn:microsoft.com/office/officeart/2005/8/layout/vList2"/>
    <dgm:cxn modelId="{6A0CDA9F-DBA9-46B3-B63D-6FB77B676E87}" type="presParOf" srcId="{06EF970D-6456-41E8-9C0C-E91246494405}" destId="{15B85A7E-31A1-4E77-8B7D-0C6A3EDAA80A}" srcOrd="0" destOrd="0" presId="urn:microsoft.com/office/officeart/2005/8/layout/vList2"/>
    <dgm:cxn modelId="{D395676F-7DB9-4AA7-82A4-D1079452EB22}" type="presParOf" srcId="{06EF970D-6456-41E8-9C0C-E91246494405}" destId="{8140A497-2C1B-4445-8AD5-997A55E8569C}" srcOrd="1" destOrd="0" presId="urn:microsoft.com/office/officeart/2005/8/layout/vList2"/>
    <dgm:cxn modelId="{A27AD24D-15B5-4D1D-B016-CFDAAE8B2379}" type="presParOf" srcId="{06EF970D-6456-41E8-9C0C-E91246494405}" destId="{CB7B6E39-996A-4525-BCD6-1BA5CCAF049B}" srcOrd="2" destOrd="0" presId="urn:microsoft.com/office/officeart/2005/8/layout/vList2"/>
    <dgm:cxn modelId="{F908AF7A-8F2E-4BA1-974D-A10BAACC1C74}" type="presParOf" srcId="{06EF970D-6456-41E8-9C0C-E91246494405}" destId="{F5384102-3A57-49A4-9953-AC59A407E2F4}" srcOrd="3" destOrd="0" presId="urn:microsoft.com/office/officeart/2005/8/layout/vList2"/>
    <dgm:cxn modelId="{E73005E3-CD42-4AB7-AD54-DC94D07BEF3B}" type="presParOf" srcId="{06EF970D-6456-41E8-9C0C-E91246494405}" destId="{CBEF2D80-56EE-4B34-8A77-31EEA6EDC106}" srcOrd="4" destOrd="0" presId="urn:microsoft.com/office/officeart/2005/8/layout/vList2"/>
    <dgm:cxn modelId="{0B15E001-7CC7-43B5-B274-0BB9B7B797AF}" type="presParOf" srcId="{06EF970D-6456-41E8-9C0C-E91246494405}" destId="{4363F7A0-269D-4E30-ACBE-78E2CE1EB5AC}" srcOrd="5" destOrd="0" presId="urn:microsoft.com/office/officeart/2005/8/layout/vList2"/>
    <dgm:cxn modelId="{6FDB7536-3949-4EAA-A688-1401E480D781}" type="presParOf" srcId="{06EF970D-6456-41E8-9C0C-E91246494405}" destId="{5EF35449-0E4E-40B6-ADC5-19F9B8EF8C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1D1266-27CA-441C-ADA6-6C5DCA8F79A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61C9D45A-B3DF-41F3-8E2B-C3041A72B5BD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Frei wählbare Musik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94EAD9B-0DE7-4D9B-B6FB-A5F16081ECAF}" type="parTrans" cxnId="{191C5C1C-6278-4813-8C74-5E5E68CD00CB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39DA2394-C050-4F65-AC51-ABDE3A85D65D}" type="sibTrans" cxnId="{191C5C1C-6278-4813-8C74-5E5E68CD00CB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31FBBAF-F477-42A9-8184-ABB9D52426AC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B: Dröhnender Sound eines Sportwagens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3CB4FE0-B29C-48F1-9B68-62AAE4E327E5}" type="parTrans" cxnId="{3B0413DE-1E76-403C-A606-0B3938C2D084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9DE57433-3433-4978-81AD-BD15247C79EA}" type="sibTrans" cxnId="{3B0413DE-1E76-403C-A606-0B3938C2D084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35F0B42-7D32-43B6-ADB0-AEFEFBD4DB76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Vogelgezwitscher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CC5966D-F7C7-45BE-9DED-58A86013BF42}" type="parTrans" cxnId="{EF55E587-DABE-4DD7-A898-082B9F03AD2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1A39A43-E8AB-46EE-8854-A3B5E84177DD}" type="sibTrans" cxnId="{EF55E587-DABE-4DD7-A898-082B9F03AD2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4C74CF7-8409-4CA2-B26D-597161363B2A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D: Motorgeräusch eines Kleinwagens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62156AF-F3B3-4546-A7C9-4474C6E1854A}" type="parTrans" cxnId="{C9F02E8B-AD8B-491D-826A-2A3D336DB6C4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D2BF6C0E-4C39-4B9D-B828-32D777D8D8B2}" type="sibTrans" cxnId="{C9F02E8B-AD8B-491D-826A-2A3D336DB6C4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FCA777F1-9C2A-4933-B5A6-75CE737192B7}" type="pres">
      <dgm:prSet presAssocID="{1D1D1266-27CA-441C-ADA6-6C5DCA8F79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A78CED1-1AFC-4CA3-9E6C-FC0F8B3C9230}" type="pres">
      <dgm:prSet presAssocID="{61C9D45A-B3DF-41F3-8E2B-C3041A72B5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816DDF-F7EB-4AA7-9835-65E7AA418B02}" type="pres">
      <dgm:prSet presAssocID="{39DA2394-C050-4F65-AC51-ABDE3A85D65D}" presName="spacer" presStyleCnt="0"/>
      <dgm:spPr/>
    </dgm:pt>
    <dgm:pt modelId="{B0AF186E-2507-43C4-A779-40ADE6260216}" type="pres">
      <dgm:prSet presAssocID="{431FBBAF-F477-42A9-8184-ABB9D52426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F71951-C67C-4290-8C1C-443EEB719C6D}" type="pres">
      <dgm:prSet presAssocID="{9DE57433-3433-4978-81AD-BD15247C79EA}" presName="spacer" presStyleCnt="0"/>
      <dgm:spPr/>
    </dgm:pt>
    <dgm:pt modelId="{9FD25F63-038B-4313-9D4E-69025BCFFC9E}" type="pres">
      <dgm:prSet presAssocID="{835F0B42-7D32-43B6-ADB0-AEFEFBD4DB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EAB36A-4097-4586-849D-2887317D5362}" type="pres">
      <dgm:prSet presAssocID="{41A39A43-E8AB-46EE-8854-A3B5E84177DD}" presName="spacer" presStyleCnt="0"/>
      <dgm:spPr/>
    </dgm:pt>
    <dgm:pt modelId="{11961E13-4B2A-4EC7-9F67-0637E18D9ADC}" type="pres">
      <dgm:prSet presAssocID="{44C74CF7-8409-4CA2-B26D-597161363B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9F02E8B-AD8B-491D-826A-2A3D336DB6C4}" srcId="{1D1D1266-27CA-441C-ADA6-6C5DCA8F79A9}" destId="{44C74CF7-8409-4CA2-B26D-597161363B2A}" srcOrd="3" destOrd="0" parTransId="{D62156AF-F3B3-4546-A7C9-4474C6E1854A}" sibTransId="{D2BF6C0E-4C39-4B9D-B828-32D777D8D8B2}"/>
    <dgm:cxn modelId="{A96E92B8-2DF9-4230-BA2F-4DA583861DFB}" type="presOf" srcId="{1D1D1266-27CA-441C-ADA6-6C5DCA8F79A9}" destId="{FCA777F1-9C2A-4933-B5A6-75CE737192B7}" srcOrd="0" destOrd="0" presId="urn:microsoft.com/office/officeart/2005/8/layout/vList2"/>
    <dgm:cxn modelId="{91D3E894-2884-4006-8998-3BD1C25B9C1F}" type="presOf" srcId="{835F0B42-7D32-43B6-ADB0-AEFEFBD4DB76}" destId="{9FD25F63-038B-4313-9D4E-69025BCFFC9E}" srcOrd="0" destOrd="0" presId="urn:microsoft.com/office/officeart/2005/8/layout/vList2"/>
    <dgm:cxn modelId="{191C5C1C-6278-4813-8C74-5E5E68CD00CB}" srcId="{1D1D1266-27CA-441C-ADA6-6C5DCA8F79A9}" destId="{61C9D45A-B3DF-41F3-8E2B-C3041A72B5BD}" srcOrd="0" destOrd="0" parTransId="{C94EAD9B-0DE7-4D9B-B6FB-A5F16081ECAF}" sibTransId="{39DA2394-C050-4F65-AC51-ABDE3A85D65D}"/>
    <dgm:cxn modelId="{B165763C-CF22-4CAE-8F83-E0E359B8EFED}" type="presOf" srcId="{44C74CF7-8409-4CA2-B26D-597161363B2A}" destId="{11961E13-4B2A-4EC7-9F67-0637E18D9ADC}" srcOrd="0" destOrd="0" presId="urn:microsoft.com/office/officeart/2005/8/layout/vList2"/>
    <dgm:cxn modelId="{3B0413DE-1E76-403C-A606-0B3938C2D084}" srcId="{1D1D1266-27CA-441C-ADA6-6C5DCA8F79A9}" destId="{431FBBAF-F477-42A9-8184-ABB9D52426AC}" srcOrd="1" destOrd="0" parTransId="{93CB4FE0-B29C-48F1-9B68-62AAE4E327E5}" sibTransId="{9DE57433-3433-4978-81AD-BD15247C79EA}"/>
    <dgm:cxn modelId="{82159046-C395-4225-9ADE-44CB60EC6F1C}" type="presOf" srcId="{431FBBAF-F477-42A9-8184-ABB9D52426AC}" destId="{B0AF186E-2507-43C4-A779-40ADE6260216}" srcOrd="0" destOrd="0" presId="urn:microsoft.com/office/officeart/2005/8/layout/vList2"/>
    <dgm:cxn modelId="{07FAEB7B-9DD9-40DC-B4ED-352AF43AE51E}" type="presOf" srcId="{61C9D45A-B3DF-41F3-8E2B-C3041A72B5BD}" destId="{DA78CED1-1AFC-4CA3-9E6C-FC0F8B3C9230}" srcOrd="0" destOrd="0" presId="urn:microsoft.com/office/officeart/2005/8/layout/vList2"/>
    <dgm:cxn modelId="{EF55E587-DABE-4DD7-A898-082B9F03AD25}" srcId="{1D1D1266-27CA-441C-ADA6-6C5DCA8F79A9}" destId="{835F0B42-7D32-43B6-ADB0-AEFEFBD4DB76}" srcOrd="2" destOrd="0" parTransId="{ECC5966D-F7C7-45BE-9DED-58A86013BF42}" sibTransId="{41A39A43-E8AB-46EE-8854-A3B5E84177DD}"/>
    <dgm:cxn modelId="{9894A092-41AD-4BA4-A1BC-46F448614F3C}" type="presParOf" srcId="{FCA777F1-9C2A-4933-B5A6-75CE737192B7}" destId="{DA78CED1-1AFC-4CA3-9E6C-FC0F8B3C9230}" srcOrd="0" destOrd="0" presId="urn:microsoft.com/office/officeart/2005/8/layout/vList2"/>
    <dgm:cxn modelId="{A615BF18-D4BE-47E0-BAB4-CB67263F1B8D}" type="presParOf" srcId="{FCA777F1-9C2A-4933-B5A6-75CE737192B7}" destId="{D0816DDF-F7EB-4AA7-9835-65E7AA418B02}" srcOrd="1" destOrd="0" presId="urn:microsoft.com/office/officeart/2005/8/layout/vList2"/>
    <dgm:cxn modelId="{BF4BA740-290C-43DF-AB39-0F09FDCF4824}" type="presParOf" srcId="{FCA777F1-9C2A-4933-B5A6-75CE737192B7}" destId="{B0AF186E-2507-43C4-A779-40ADE6260216}" srcOrd="2" destOrd="0" presId="urn:microsoft.com/office/officeart/2005/8/layout/vList2"/>
    <dgm:cxn modelId="{6FF37C6C-7DED-4E4E-8390-6C1DEB1507A8}" type="presParOf" srcId="{FCA777F1-9C2A-4933-B5A6-75CE737192B7}" destId="{97F71951-C67C-4290-8C1C-443EEB719C6D}" srcOrd="3" destOrd="0" presId="urn:microsoft.com/office/officeart/2005/8/layout/vList2"/>
    <dgm:cxn modelId="{5D594408-4D98-4F60-913A-46B5019E6B59}" type="presParOf" srcId="{FCA777F1-9C2A-4933-B5A6-75CE737192B7}" destId="{9FD25F63-038B-4313-9D4E-69025BCFFC9E}" srcOrd="4" destOrd="0" presId="urn:microsoft.com/office/officeart/2005/8/layout/vList2"/>
    <dgm:cxn modelId="{74B89409-2EAB-4F5D-A9B3-965A0432BCC8}" type="presParOf" srcId="{FCA777F1-9C2A-4933-B5A6-75CE737192B7}" destId="{83EAB36A-4097-4586-849D-2887317D5362}" srcOrd="5" destOrd="0" presId="urn:microsoft.com/office/officeart/2005/8/layout/vList2"/>
    <dgm:cxn modelId="{5CF31A6E-81BA-4FF2-AD9B-F54A8456399C}" type="presParOf" srcId="{FCA777F1-9C2A-4933-B5A6-75CE737192B7}" destId="{11961E13-4B2A-4EC7-9F67-0637E18D9ADC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7C9D35-D6BF-4029-B357-C4529D73EB7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E202F3C-DA3D-41D1-AE47-799A92F54B48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A: Auf der Busspur fahren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4CD36D7-451E-4F50-ACF6-AF890DD447F3}" type="parTrans" cxnId="{88DFE352-AD86-40A5-A228-C3E9343E5DFD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DB38C474-215E-4AF2-A142-6C7BBE24E164}" type="sibTrans" cxnId="{88DFE352-AD86-40A5-A228-C3E9343E5DFD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AE9B6532-750F-47E6-B764-75C99EBFCB5F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B: E-Zigarette im Auto rauchen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705B980-C4D2-4B33-9BD7-201BBDBE272E}" type="parTrans" cxnId="{69DBCE88-1CF1-494E-BB57-A9A8EC04DE4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BA343639-3251-4406-BC35-E29EFCA3E3E5}" type="sibTrans" cxnId="{69DBCE88-1CF1-494E-BB57-A9A8EC04DE4A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4012BBF0-8944-457E-84F5-410A57ECCFE9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C: Umsonst tanken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D70EACF-DA6B-426A-ACEC-9305D93F0BCB}" type="parTrans" cxnId="{5BF656F6-4ADB-4A01-ABC4-B0EF3532857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076339B4-2ACC-4E44-AFB8-82D2EC27D866}" type="sibTrans" cxnId="{5BF656F6-4ADB-4A01-ABC4-B0EF35328575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A499192-32C7-40FF-A3A2-4D4BAF8E9B23}">
      <dgm:prSet custT="1"/>
      <dgm:spPr>
        <a:solidFill>
          <a:srgbClr val="FBF7E5"/>
        </a:solidFill>
        <a:ln>
          <a:noFill/>
        </a:ln>
      </dgm:spPr>
      <dgm:t>
        <a:bodyPr/>
        <a:lstStyle/>
        <a:p>
          <a:pPr rtl="0"/>
          <a:r>
            <a:rPr lang="de-DE" sz="2000" b="1" dirty="0">
              <a:solidFill>
                <a:srgbClr val="663054"/>
              </a:solidFill>
            </a:rPr>
            <a:t>D: Bei freier Straße über rote Ampeln fahren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B8B7933-D59A-468A-9149-DA51686FC08B}" type="parTrans" cxnId="{12F05855-DE53-4FB4-B410-5F089B4D637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E3B1D7CD-E97E-4B1A-A3C1-E51EDFBA322F}" type="sibTrans" cxnId="{12F05855-DE53-4FB4-B410-5F089B4D6370}">
      <dgm:prSet/>
      <dgm:spPr/>
      <dgm:t>
        <a:bodyPr/>
        <a:lstStyle/>
        <a:p>
          <a:endParaRPr lang="de-DE" sz="2000" b="1">
            <a:solidFill>
              <a:srgbClr val="663054"/>
            </a:solidFill>
          </a:endParaRPr>
        </a:p>
      </dgm:t>
    </dgm:pt>
    <dgm:pt modelId="{8F484EF9-DB67-47B2-BCCF-E0B8EA167885}" type="pres">
      <dgm:prSet presAssocID="{A77C9D35-D6BF-4029-B357-C4529D73EB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635261-9F47-4A95-BE99-E4FAA6560DF6}" type="pres">
      <dgm:prSet presAssocID="{DE202F3C-DA3D-41D1-AE47-799A92F54B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BFD154-095A-4E42-8DC9-F04AE72B866B}" type="pres">
      <dgm:prSet presAssocID="{DB38C474-215E-4AF2-A142-6C7BBE24E164}" presName="spacer" presStyleCnt="0"/>
      <dgm:spPr/>
    </dgm:pt>
    <dgm:pt modelId="{42D576A6-4DCA-4305-9AA1-5DAFE8B481B4}" type="pres">
      <dgm:prSet presAssocID="{AE9B6532-750F-47E6-B764-75C99EBFCB5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EFC66F-E3D8-4AA5-875E-E1726E9302A0}" type="pres">
      <dgm:prSet presAssocID="{BA343639-3251-4406-BC35-E29EFCA3E3E5}" presName="spacer" presStyleCnt="0"/>
      <dgm:spPr/>
    </dgm:pt>
    <dgm:pt modelId="{36134432-0E7C-4A51-82ED-6259BC5E3AB3}" type="pres">
      <dgm:prSet presAssocID="{4012BBF0-8944-457E-84F5-410A57ECCF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D3D97D-53A0-474B-AFD9-049224834538}" type="pres">
      <dgm:prSet presAssocID="{076339B4-2ACC-4E44-AFB8-82D2EC27D866}" presName="spacer" presStyleCnt="0"/>
      <dgm:spPr/>
    </dgm:pt>
    <dgm:pt modelId="{882D98E5-7AE5-4802-ACC8-247B7CE8E783}" type="pres">
      <dgm:prSet presAssocID="{8A499192-32C7-40FF-A3A2-4D4BAF8E9B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2F05855-DE53-4FB4-B410-5F089B4D6370}" srcId="{A77C9D35-D6BF-4029-B357-C4529D73EB72}" destId="{8A499192-32C7-40FF-A3A2-4D4BAF8E9B23}" srcOrd="3" destOrd="0" parTransId="{1B8B7933-D59A-468A-9149-DA51686FC08B}" sibTransId="{E3B1D7CD-E97E-4B1A-A3C1-E51EDFBA322F}"/>
    <dgm:cxn modelId="{4C506AED-D030-4853-93B1-E85BB385D1CE}" type="presOf" srcId="{A77C9D35-D6BF-4029-B357-C4529D73EB72}" destId="{8F484EF9-DB67-47B2-BCCF-E0B8EA167885}" srcOrd="0" destOrd="0" presId="urn:microsoft.com/office/officeart/2005/8/layout/vList2"/>
    <dgm:cxn modelId="{69DBCE88-1CF1-494E-BB57-A9A8EC04DE4A}" srcId="{A77C9D35-D6BF-4029-B357-C4529D73EB72}" destId="{AE9B6532-750F-47E6-B764-75C99EBFCB5F}" srcOrd="1" destOrd="0" parTransId="{5705B980-C4D2-4B33-9BD7-201BBDBE272E}" sibTransId="{BA343639-3251-4406-BC35-E29EFCA3E3E5}"/>
    <dgm:cxn modelId="{5BF656F6-4ADB-4A01-ABC4-B0EF35328575}" srcId="{A77C9D35-D6BF-4029-B357-C4529D73EB72}" destId="{4012BBF0-8944-457E-84F5-410A57ECCFE9}" srcOrd="2" destOrd="0" parTransId="{4D70EACF-DA6B-426A-ACEC-9305D93F0BCB}" sibTransId="{076339B4-2ACC-4E44-AFB8-82D2EC27D866}"/>
    <dgm:cxn modelId="{82B4B17D-E434-4C68-9ED4-FCEA359C402B}" type="presOf" srcId="{DE202F3C-DA3D-41D1-AE47-799A92F54B48}" destId="{C9635261-9F47-4A95-BE99-E4FAA6560DF6}" srcOrd="0" destOrd="0" presId="urn:microsoft.com/office/officeart/2005/8/layout/vList2"/>
    <dgm:cxn modelId="{88DFE352-AD86-40A5-A228-C3E9343E5DFD}" srcId="{A77C9D35-D6BF-4029-B357-C4529D73EB72}" destId="{DE202F3C-DA3D-41D1-AE47-799A92F54B48}" srcOrd="0" destOrd="0" parTransId="{54CD36D7-451E-4F50-ACF6-AF890DD447F3}" sibTransId="{DB38C474-215E-4AF2-A142-6C7BBE24E164}"/>
    <dgm:cxn modelId="{8712946C-0925-49B9-94F7-1006D8997057}" type="presOf" srcId="{4012BBF0-8944-457E-84F5-410A57ECCFE9}" destId="{36134432-0E7C-4A51-82ED-6259BC5E3AB3}" srcOrd="0" destOrd="0" presId="urn:microsoft.com/office/officeart/2005/8/layout/vList2"/>
    <dgm:cxn modelId="{AC5CB7DB-A404-47F6-B2B7-C86C95483D3B}" type="presOf" srcId="{AE9B6532-750F-47E6-B764-75C99EBFCB5F}" destId="{42D576A6-4DCA-4305-9AA1-5DAFE8B481B4}" srcOrd="0" destOrd="0" presId="urn:microsoft.com/office/officeart/2005/8/layout/vList2"/>
    <dgm:cxn modelId="{6FC4FF0C-A032-45E9-949B-57FE5F243A4A}" type="presOf" srcId="{8A499192-32C7-40FF-A3A2-4D4BAF8E9B23}" destId="{882D98E5-7AE5-4802-ACC8-247B7CE8E783}" srcOrd="0" destOrd="0" presId="urn:microsoft.com/office/officeart/2005/8/layout/vList2"/>
    <dgm:cxn modelId="{50BE92C8-3BAE-46F7-9664-F45E7777CCD4}" type="presParOf" srcId="{8F484EF9-DB67-47B2-BCCF-E0B8EA167885}" destId="{C9635261-9F47-4A95-BE99-E4FAA6560DF6}" srcOrd="0" destOrd="0" presId="urn:microsoft.com/office/officeart/2005/8/layout/vList2"/>
    <dgm:cxn modelId="{24A81A56-2717-46E9-AE04-0781E5327BCB}" type="presParOf" srcId="{8F484EF9-DB67-47B2-BCCF-E0B8EA167885}" destId="{5EBFD154-095A-4E42-8DC9-F04AE72B866B}" srcOrd="1" destOrd="0" presId="urn:microsoft.com/office/officeart/2005/8/layout/vList2"/>
    <dgm:cxn modelId="{C02AD43B-73A8-415F-B7E3-3F61B823B455}" type="presParOf" srcId="{8F484EF9-DB67-47B2-BCCF-E0B8EA167885}" destId="{42D576A6-4DCA-4305-9AA1-5DAFE8B481B4}" srcOrd="2" destOrd="0" presId="urn:microsoft.com/office/officeart/2005/8/layout/vList2"/>
    <dgm:cxn modelId="{E24E539E-164D-445C-BACF-F9D29EA9BD06}" type="presParOf" srcId="{8F484EF9-DB67-47B2-BCCF-E0B8EA167885}" destId="{B4EFC66F-E3D8-4AA5-875E-E1726E9302A0}" srcOrd="3" destOrd="0" presId="urn:microsoft.com/office/officeart/2005/8/layout/vList2"/>
    <dgm:cxn modelId="{A2DDB270-E9A9-4710-94E8-EDF9F5672908}" type="presParOf" srcId="{8F484EF9-DB67-47B2-BCCF-E0B8EA167885}" destId="{36134432-0E7C-4A51-82ED-6259BC5E3AB3}" srcOrd="4" destOrd="0" presId="urn:microsoft.com/office/officeart/2005/8/layout/vList2"/>
    <dgm:cxn modelId="{55E6A600-BDE3-4DEC-9FE5-9165BC18D5E6}" type="presParOf" srcId="{8F484EF9-DB67-47B2-BCCF-E0B8EA167885}" destId="{A7D3D97D-53A0-474B-AFD9-049224834538}" srcOrd="5" destOrd="0" presId="urn:microsoft.com/office/officeart/2005/8/layout/vList2"/>
    <dgm:cxn modelId="{4C049E71-6C88-4ABD-B8FC-07CFB3B6A57B}" type="presParOf" srcId="{8F484EF9-DB67-47B2-BCCF-E0B8EA167885}" destId="{882D98E5-7AE5-4802-ACC8-247B7CE8E7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F38EC1-F5CD-4595-AC6D-3EB9D94BB76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1797DB2-2512-4F7C-A29A-70D562E2154B}">
      <dgm:prSet custT="1"/>
      <dgm:spPr>
        <a:solidFill>
          <a:srgbClr val="FBF7E5"/>
        </a:solidFill>
      </dgm:spPr>
      <dgm:t>
        <a:bodyPr/>
        <a:lstStyle/>
        <a:p>
          <a:pPr algn="l" rtl="0"/>
          <a:r>
            <a:rPr lang="de-DE" sz="2000" b="1" dirty="0">
              <a:solidFill>
                <a:srgbClr val="663054"/>
              </a:solidFill>
            </a:rPr>
            <a:t>A: Akku mit dem originalen Ladegerät aufladen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80CEE0D-8888-4440-9473-68843311A5DC}" type="parTrans" cxnId="{0B460A74-A42F-4990-AECA-1FABB5544C88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1FA7C51C-874B-43C0-BFC3-61CF5368FBE6}" type="sibTrans" cxnId="{0B460A74-A42F-4990-AECA-1FABB5544C88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5B5750E4-0C5B-413A-98AE-BC9CB8281CBD}">
      <dgm:prSet custT="1"/>
      <dgm:spPr>
        <a:solidFill>
          <a:srgbClr val="FBF7E5"/>
        </a:solidFill>
      </dgm:spPr>
      <dgm:t>
        <a:bodyPr/>
        <a:lstStyle/>
        <a:p>
          <a:pPr algn="l" rtl="0"/>
          <a:r>
            <a:rPr lang="de-DE" sz="2000" b="1" dirty="0">
              <a:solidFill>
                <a:srgbClr val="663054"/>
              </a:solidFill>
            </a:rPr>
            <a:t>B: Akku vor dem Aufladen komplett entleeren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7EE2947-2E18-4C43-8A4D-192D85251332}" type="parTrans" cxnId="{95F96792-37A1-4C6F-A20B-E63B04686294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E7CA9377-D1D8-4DD9-B3A1-993DA78DF5D2}" type="sibTrans" cxnId="{95F96792-37A1-4C6F-A20B-E63B04686294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9749C0D9-BED5-4C11-9473-4831C78AE853}">
      <dgm:prSet custT="1"/>
      <dgm:spPr>
        <a:solidFill>
          <a:srgbClr val="FBF7E5"/>
        </a:solidFill>
      </dgm:spPr>
      <dgm:t>
        <a:bodyPr/>
        <a:lstStyle/>
        <a:p>
          <a:pPr algn="l" rtl="0"/>
          <a:r>
            <a:rPr lang="de-DE" sz="2000" b="1" dirty="0">
              <a:solidFill>
                <a:srgbClr val="663054"/>
              </a:solidFill>
            </a:rPr>
            <a:t>C: Akku warm lagern, das regt die Elektronen an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E1CED4F-24F1-4732-B600-C1CB1CE903A4}" type="parTrans" cxnId="{B9224137-55DC-4C67-A77D-6126667D9480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6C36E854-59C9-48B5-BDFD-4C69A8164A8D}" type="sibTrans" cxnId="{B9224137-55DC-4C67-A77D-6126667D9480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2FEB56A3-CE2D-40BE-AA9C-BB86C664AC3C}">
      <dgm:prSet custT="1"/>
      <dgm:spPr>
        <a:solidFill>
          <a:srgbClr val="FBF7E5"/>
        </a:solidFill>
      </dgm:spPr>
      <dgm:t>
        <a:bodyPr/>
        <a:lstStyle/>
        <a:p>
          <a:pPr algn="l" rtl="0"/>
          <a:r>
            <a:rPr lang="de-DE" sz="2000" b="1">
              <a:solidFill>
                <a:srgbClr val="663054"/>
              </a:solidFill>
            </a:rPr>
            <a:t>D: Akku nach jeder Fahrt leicht schütteln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21F9EF9-F852-4270-AA6E-DD7802F10BBA}" type="parTrans" cxnId="{C54FE526-2ED4-4544-8A63-693305912370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5E453939-6CBA-45AA-8555-2F5C8C70A096}" type="sibTrans" cxnId="{C54FE526-2ED4-4544-8A63-693305912370}">
      <dgm:prSet/>
      <dgm:spPr/>
      <dgm:t>
        <a:bodyPr/>
        <a:lstStyle/>
        <a:p>
          <a:pPr algn="l"/>
          <a:endParaRPr lang="de-DE" sz="2000" b="1">
            <a:solidFill>
              <a:srgbClr val="663054"/>
            </a:solidFill>
          </a:endParaRPr>
        </a:p>
      </dgm:t>
    </dgm:pt>
    <dgm:pt modelId="{CE5748ED-0AB3-4E15-914B-0B8E1F7C5DDD}" type="pres">
      <dgm:prSet presAssocID="{A2F38EC1-F5CD-4595-AC6D-3EB9D94BB7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67E07A0-103A-4288-A45C-89D2729FACD0}" type="pres">
      <dgm:prSet presAssocID="{81797DB2-2512-4F7C-A29A-70D562E215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8A4997-06B5-43F4-8E28-C0DAA4584BBB}" type="pres">
      <dgm:prSet presAssocID="{1FA7C51C-874B-43C0-BFC3-61CF5368FBE6}" presName="spacer" presStyleCnt="0"/>
      <dgm:spPr/>
    </dgm:pt>
    <dgm:pt modelId="{4AFB9A70-4003-4EED-AEB6-C0D7605AA66F}" type="pres">
      <dgm:prSet presAssocID="{5B5750E4-0C5B-413A-98AE-BC9CB8281C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5CC54E-789D-4B46-8AA6-ABDF940D589D}" type="pres">
      <dgm:prSet presAssocID="{E7CA9377-D1D8-4DD9-B3A1-993DA78DF5D2}" presName="spacer" presStyleCnt="0"/>
      <dgm:spPr/>
    </dgm:pt>
    <dgm:pt modelId="{35976B2A-5367-4AEB-8E28-E6D1CDEAC870}" type="pres">
      <dgm:prSet presAssocID="{9749C0D9-BED5-4C11-9473-4831C78AE8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CC9611-8C3C-4F83-A499-E90AE4CDA5F0}" type="pres">
      <dgm:prSet presAssocID="{6C36E854-59C9-48B5-BDFD-4C69A8164A8D}" presName="spacer" presStyleCnt="0"/>
      <dgm:spPr/>
    </dgm:pt>
    <dgm:pt modelId="{D635BD60-4E18-47EA-8F0D-AE1E187ABBE3}" type="pres">
      <dgm:prSet presAssocID="{2FEB56A3-CE2D-40BE-AA9C-BB86C664AC3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9224137-55DC-4C67-A77D-6126667D9480}" srcId="{A2F38EC1-F5CD-4595-AC6D-3EB9D94BB761}" destId="{9749C0D9-BED5-4C11-9473-4831C78AE853}" srcOrd="2" destOrd="0" parTransId="{AE1CED4F-24F1-4732-B600-C1CB1CE903A4}" sibTransId="{6C36E854-59C9-48B5-BDFD-4C69A8164A8D}"/>
    <dgm:cxn modelId="{95F96792-37A1-4C6F-A20B-E63B04686294}" srcId="{A2F38EC1-F5CD-4595-AC6D-3EB9D94BB761}" destId="{5B5750E4-0C5B-413A-98AE-BC9CB8281CBD}" srcOrd="1" destOrd="0" parTransId="{97EE2947-2E18-4C43-8A4D-192D85251332}" sibTransId="{E7CA9377-D1D8-4DD9-B3A1-993DA78DF5D2}"/>
    <dgm:cxn modelId="{19D58384-891B-4C29-B482-027CA5B46E0F}" type="presOf" srcId="{9749C0D9-BED5-4C11-9473-4831C78AE853}" destId="{35976B2A-5367-4AEB-8E28-E6D1CDEAC870}" srcOrd="0" destOrd="0" presId="urn:microsoft.com/office/officeart/2005/8/layout/vList2"/>
    <dgm:cxn modelId="{525FC24A-D162-49E8-8642-A5EB776A8AB1}" type="presOf" srcId="{2FEB56A3-CE2D-40BE-AA9C-BB86C664AC3C}" destId="{D635BD60-4E18-47EA-8F0D-AE1E187ABBE3}" srcOrd="0" destOrd="0" presId="urn:microsoft.com/office/officeart/2005/8/layout/vList2"/>
    <dgm:cxn modelId="{23069693-9403-48E3-84E7-484E5D8C4544}" type="presOf" srcId="{5B5750E4-0C5B-413A-98AE-BC9CB8281CBD}" destId="{4AFB9A70-4003-4EED-AEB6-C0D7605AA66F}" srcOrd="0" destOrd="0" presId="urn:microsoft.com/office/officeart/2005/8/layout/vList2"/>
    <dgm:cxn modelId="{28BDB7D2-66FD-4527-82D3-F51979022E0A}" type="presOf" srcId="{81797DB2-2512-4F7C-A29A-70D562E2154B}" destId="{767E07A0-103A-4288-A45C-89D2729FACD0}" srcOrd="0" destOrd="0" presId="urn:microsoft.com/office/officeart/2005/8/layout/vList2"/>
    <dgm:cxn modelId="{6C082922-B6A6-42A7-B8B8-E48D8BDC0A86}" type="presOf" srcId="{A2F38EC1-F5CD-4595-AC6D-3EB9D94BB761}" destId="{CE5748ED-0AB3-4E15-914B-0B8E1F7C5DDD}" srcOrd="0" destOrd="0" presId="urn:microsoft.com/office/officeart/2005/8/layout/vList2"/>
    <dgm:cxn modelId="{0B460A74-A42F-4990-AECA-1FABB5544C88}" srcId="{A2F38EC1-F5CD-4595-AC6D-3EB9D94BB761}" destId="{81797DB2-2512-4F7C-A29A-70D562E2154B}" srcOrd="0" destOrd="0" parTransId="{E80CEE0D-8888-4440-9473-68843311A5DC}" sibTransId="{1FA7C51C-874B-43C0-BFC3-61CF5368FBE6}"/>
    <dgm:cxn modelId="{C54FE526-2ED4-4544-8A63-693305912370}" srcId="{A2F38EC1-F5CD-4595-AC6D-3EB9D94BB761}" destId="{2FEB56A3-CE2D-40BE-AA9C-BB86C664AC3C}" srcOrd="3" destOrd="0" parTransId="{521F9EF9-F852-4270-AA6E-DD7802F10BBA}" sibTransId="{5E453939-6CBA-45AA-8555-2F5C8C70A096}"/>
    <dgm:cxn modelId="{D3817C64-32E9-4A81-A18E-3B59C571566B}" type="presParOf" srcId="{CE5748ED-0AB3-4E15-914B-0B8E1F7C5DDD}" destId="{767E07A0-103A-4288-A45C-89D2729FACD0}" srcOrd="0" destOrd="0" presId="urn:microsoft.com/office/officeart/2005/8/layout/vList2"/>
    <dgm:cxn modelId="{505F42E1-15CC-4D9F-8A60-62E15F01C5AB}" type="presParOf" srcId="{CE5748ED-0AB3-4E15-914B-0B8E1F7C5DDD}" destId="{238A4997-06B5-43F4-8E28-C0DAA4584BBB}" srcOrd="1" destOrd="0" presId="urn:microsoft.com/office/officeart/2005/8/layout/vList2"/>
    <dgm:cxn modelId="{497D0C2F-93DA-4BB0-8F0A-C28FC0129F34}" type="presParOf" srcId="{CE5748ED-0AB3-4E15-914B-0B8E1F7C5DDD}" destId="{4AFB9A70-4003-4EED-AEB6-C0D7605AA66F}" srcOrd="2" destOrd="0" presId="urn:microsoft.com/office/officeart/2005/8/layout/vList2"/>
    <dgm:cxn modelId="{5366818E-580F-4F0D-8778-CFECCEBBD164}" type="presParOf" srcId="{CE5748ED-0AB3-4E15-914B-0B8E1F7C5DDD}" destId="{C85CC54E-789D-4B46-8AA6-ABDF940D589D}" srcOrd="3" destOrd="0" presId="urn:microsoft.com/office/officeart/2005/8/layout/vList2"/>
    <dgm:cxn modelId="{8B420CBD-EB2D-4E48-A756-32A07F8CFC58}" type="presParOf" srcId="{CE5748ED-0AB3-4E15-914B-0B8E1F7C5DDD}" destId="{35976B2A-5367-4AEB-8E28-E6D1CDEAC870}" srcOrd="4" destOrd="0" presId="urn:microsoft.com/office/officeart/2005/8/layout/vList2"/>
    <dgm:cxn modelId="{909EDF1C-FF2C-48C7-91BE-C290C109AD1C}" type="presParOf" srcId="{CE5748ED-0AB3-4E15-914B-0B8E1F7C5DDD}" destId="{94CC9611-8C3C-4F83-A499-E90AE4CDA5F0}" srcOrd="5" destOrd="0" presId="urn:microsoft.com/office/officeart/2005/8/layout/vList2"/>
    <dgm:cxn modelId="{7D54AC82-15E3-404D-84D8-BBCA4B6966E3}" type="presParOf" srcId="{CE5748ED-0AB3-4E15-914B-0B8E1F7C5DDD}" destId="{D635BD60-4E18-47EA-8F0D-AE1E187ABB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E40F3-94B9-4562-92AE-5CD2573F5ED9}">
      <dsp:nvSpPr>
        <dsp:cNvPr id="0" name=""/>
        <dsp:cNvSpPr/>
      </dsp:nvSpPr>
      <dsp:spPr>
        <a:xfrm>
          <a:off x="0" y="373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</a:rPr>
            <a:t>A: Einweg</a:t>
          </a:r>
        </a:p>
      </dsp:txBody>
      <dsp:txXfrm>
        <a:off x="28329" y="65681"/>
        <a:ext cx="5417042" cy="523662"/>
      </dsp:txXfrm>
    </dsp:sp>
    <dsp:sp modelId="{CB1C88BD-D2DE-490C-ADCD-93FB59F3E50A}">
      <dsp:nvSpPr>
        <dsp:cNvPr id="0" name=""/>
        <dsp:cNvSpPr/>
      </dsp:nvSpPr>
      <dsp:spPr>
        <a:xfrm>
          <a:off x="0" y="7069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</a:rPr>
            <a:t>B: Energie</a:t>
          </a:r>
        </a:p>
      </dsp:txBody>
      <dsp:txXfrm>
        <a:off x="28329" y="735281"/>
        <a:ext cx="5417042" cy="523662"/>
      </dsp:txXfrm>
    </dsp:sp>
    <dsp:sp modelId="{8B18294C-9D2D-4876-BE48-D802F14A0184}">
      <dsp:nvSpPr>
        <dsp:cNvPr id="0" name=""/>
        <dsp:cNvSpPr/>
      </dsp:nvSpPr>
      <dsp:spPr>
        <a:xfrm>
          <a:off x="0" y="13765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</a:rPr>
            <a:t>C: E-Klasse</a:t>
          </a:r>
        </a:p>
      </dsp:txBody>
      <dsp:txXfrm>
        <a:off x="28329" y="1404881"/>
        <a:ext cx="5417042" cy="523662"/>
      </dsp:txXfrm>
    </dsp:sp>
    <dsp:sp modelId="{69A2C0BD-94AF-4B01-9666-47CD2A55957D}">
      <dsp:nvSpPr>
        <dsp:cNvPr id="0" name=""/>
        <dsp:cNvSpPr/>
      </dsp:nvSpPr>
      <dsp:spPr>
        <a:xfrm>
          <a:off x="0" y="20461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</a:rPr>
            <a:t>D: Elektro </a:t>
          </a:r>
        </a:p>
      </dsp:txBody>
      <dsp:txXfrm>
        <a:off x="28329" y="2074481"/>
        <a:ext cx="5417042" cy="5236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59478-25C9-4CA4-BE1E-AD906DBCBBC8}">
      <dsp:nvSpPr>
        <dsp:cNvPr id="0" name=""/>
        <dsp:cNvSpPr/>
      </dsp:nvSpPr>
      <dsp:spPr>
        <a:xfrm>
          <a:off x="0" y="373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</a:rPr>
            <a:t>A:</a:t>
          </a:r>
          <a:endParaRPr lang="de-DE" sz="2000" b="1" u="sng" kern="1200" dirty="0">
            <a:solidFill>
              <a:srgbClr val="663054"/>
            </a:solidFill>
          </a:endParaRPr>
        </a:p>
      </dsp:txBody>
      <dsp:txXfrm>
        <a:off x="28329" y="65681"/>
        <a:ext cx="5417042" cy="523662"/>
      </dsp:txXfrm>
    </dsp:sp>
    <dsp:sp modelId="{55DBFE01-3FA8-47D7-91CA-ABB710947954}">
      <dsp:nvSpPr>
        <dsp:cNvPr id="0" name=""/>
        <dsp:cNvSpPr/>
      </dsp:nvSpPr>
      <dsp:spPr>
        <a:xfrm>
          <a:off x="0" y="7069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  <a:latin typeface="+mn-lt"/>
            </a:rPr>
            <a:t>B:</a:t>
          </a:r>
        </a:p>
      </dsp:txBody>
      <dsp:txXfrm>
        <a:off x="28329" y="735281"/>
        <a:ext cx="5417042" cy="523662"/>
      </dsp:txXfrm>
    </dsp:sp>
    <dsp:sp modelId="{BA9099E4-D394-42CF-8DFA-03056C811C0B}">
      <dsp:nvSpPr>
        <dsp:cNvPr id="0" name=""/>
        <dsp:cNvSpPr/>
      </dsp:nvSpPr>
      <dsp:spPr>
        <a:xfrm>
          <a:off x="0" y="13765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  <a:latin typeface="+mn-lt"/>
            </a:rPr>
            <a:t>C:</a:t>
          </a:r>
        </a:p>
      </dsp:txBody>
      <dsp:txXfrm>
        <a:off x="28329" y="1404881"/>
        <a:ext cx="5417042" cy="523662"/>
      </dsp:txXfrm>
    </dsp:sp>
    <dsp:sp modelId="{33B7A918-2EEE-42D9-B3A4-4E729D29D5FB}">
      <dsp:nvSpPr>
        <dsp:cNvPr id="0" name=""/>
        <dsp:cNvSpPr/>
      </dsp:nvSpPr>
      <dsp:spPr>
        <a:xfrm>
          <a:off x="0" y="2046152"/>
          <a:ext cx="5473700" cy="580320"/>
        </a:xfrm>
        <a:prstGeom prst="roundRect">
          <a:avLst/>
        </a:prstGeom>
        <a:solidFill>
          <a:srgbClr val="FBF7E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rgbClr val="663054"/>
              </a:solidFill>
              <a:latin typeface="+mn-lt"/>
            </a:rPr>
            <a:t>D:</a:t>
          </a:r>
        </a:p>
      </dsp:txBody>
      <dsp:txXfrm>
        <a:off x="28329" y="2074481"/>
        <a:ext cx="5417042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FC81-832E-43BD-A377-1A0CBB784216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64A54-4B4D-4387-A07D-7DB417163F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2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4A54-4B4D-4387-A07D-7DB417163F8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4A54-4B4D-4387-A07D-7DB417163F8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8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4A54-4B4D-4387-A07D-7DB417163F8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52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4A54-4B4D-4387-A07D-7DB417163F8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75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Alternative: Du musst zwar andauernd (permanent) Treten, wenn der E-Motor</a:t>
            </a:r>
            <a:r>
              <a:rPr lang="de-DE" baseline="0" dirty="0"/>
              <a:t> unterstützen soll, aber…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64A54-4B4D-4387-A07D-7DB417163F8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1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856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4800" y="1310400"/>
            <a:ext cx="5436357" cy="1556912"/>
          </a:xfrm>
        </p:spPr>
        <p:txBody>
          <a:bodyPr anchor="b" anchorCtr="0"/>
          <a:lstStyle>
            <a:lvl1pPr algn="l">
              <a:defRPr lang="de-DE" sz="2000" b="1" kern="1200" dirty="0">
                <a:solidFill>
                  <a:srgbClr val="FBF7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2865600"/>
            <a:ext cx="5472608" cy="2664000"/>
          </a:xfrm>
        </p:spPr>
        <p:txBody>
          <a:bodyPr/>
          <a:lstStyle>
            <a:lvl1pPr>
              <a:defRPr>
                <a:solidFill>
                  <a:srgbClr val="FBF7E5"/>
                </a:solidFill>
              </a:defRPr>
            </a:lvl1pPr>
            <a:lvl2pPr>
              <a:defRPr>
                <a:solidFill>
                  <a:srgbClr val="FBF7E5"/>
                </a:solidFill>
              </a:defRPr>
            </a:lvl2pPr>
            <a:lvl3pPr>
              <a:defRPr>
                <a:solidFill>
                  <a:srgbClr val="FBF7E5"/>
                </a:solidFill>
              </a:defRPr>
            </a:lvl3pPr>
            <a:lvl4pPr>
              <a:defRPr>
                <a:solidFill>
                  <a:srgbClr val="FBF7E5"/>
                </a:solidFill>
              </a:defRPr>
            </a:lvl4pPr>
            <a:lvl5pPr>
              <a:defRPr>
                <a:solidFill>
                  <a:srgbClr val="FBF7E5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054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ückme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ige Legende 8"/>
          <p:cNvSpPr/>
          <p:nvPr userDrawn="1"/>
        </p:nvSpPr>
        <p:spPr>
          <a:xfrm>
            <a:off x="2339752" y="1893528"/>
            <a:ext cx="1404156" cy="455352"/>
          </a:xfrm>
          <a:prstGeom prst="wedgeRectCallout">
            <a:avLst>
              <a:gd name="adj1" fmla="val -67456"/>
              <a:gd name="adj2" fmla="val -16876"/>
            </a:avLst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rgbClr val="66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9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4800" y="1310400"/>
            <a:ext cx="5436357" cy="1556912"/>
          </a:xfrm>
        </p:spPr>
        <p:txBody>
          <a:bodyPr anchor="b" anchorCtr="0"/>
          <a:lstStyle>
            <a:lvl1pPr algn="l">
              <a:defRPr lang="de-DE" sz="2000" b="1" kern="1200" dirty="0">
                <a:solidFill>
                  <a:srgbClr val="FBF7E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2000" y="2865600"/>
            <a:ext cx="5472608" cy="2664000"/>
          </a:xfrm>
        </p:spPr>
        <p:txBody>
          <a:bodyPr/>
          <a:lstStyle>
            <a:lvl1pPr>
              <a:defRPr>
                <a:solidFill>
                  <a:srgbClr val="FBF7E5"/>
                </a:solidFill>
              </a:defRPr>
            </a:lvl1pPr>
            <a:lvl2pPr>
              <a:defRPr>
                <a:solidFill>
                  <a:srgbClr val="FBF7E5"/>
                </a:solidFill>
              </a:defRPr>
            </a:lvl2pPr>
            <a:lvl3pPr>
              <a:defRPr>
                <a:solidFill>
                  <a:srgbClr val="FBF7E5"/>
                </a:solidFill>
              </a:defRPr>
            </a:lvl3pPr>
            <a:lvl4pPr>
              <a:defRPr>
                <a:solidFill>
                  <a:srgbClr val="FBF7E5"/>
                </a:solidFill>
              </a:defRPr>
            </a:lvl4pPr>
            <a:lvl5pPr>
              <a:defRPr>
                <a:solidFill>
                  <a:srgbClr val="FBF7E5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54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ückme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ige Legende 8"/>
          <p:cNvSpPr/>
          <p:nvPr/>
        </p:nvSpPr>
        <p:spPr>
          <a:xfrm>
            <a:off x="2339752" y="1893528"/>
            <a:ext cx="1404156" cy="455352"/>
          </a:xfrm>
          <a:prstGeom prst="wedgeRectCallout">
            <a:avLst>
              <a:gd name="adj1" fmla="val -67456"/>
              <a:gd name="adj2" fmla="val -16876"/>
            </a:avLst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3" name="Rechteckige Legende 2"/>
          <p:cNvSpPr/>
          <p:nvPr userDrawn="1"/>
        </p:nvSpPr>
        <p:spPr>
          <a:xfrm>
            <a:off x="2339752" y="1893528"/>
            <a:ext cx="1404156" cy="455352"/>
          </a:xfrm>
          <a:prstGeom prst="wedgeRectCallout">
            <a:avLst>
              <a:gd name="adj1" fmla="val -67456"/>
              <a:gd name="adj2" fmla="val -16876"/>
            </a:avLst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rgbClr val="66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9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7799660" y="311793"/>
            <a:ext cx="961010" cy="1584176"/>
            <a:chOff x="7787454" y="260648"/>
            <a:chExt cx="961010" cy="2016224"/>
          </a:xfrm>
          <a:solidFill>
            <a:srgbClr val="FBF7E5"/>
          </a:solidFill>
        </p:grpSpPr>
        <p:sp>
          <p:nvSpPr>
            <p:cNvPr id="10" name="Rechteck 9"/>
            <p:cNvSpPr/>
            <p:nvPr userDrawn="1"/>
          </p:nvSpPr>
          <p:spPr>
            <a:xfrm>
              <a:off x="7787454" y="404664"/>
              <a:ext cx="961010" cy="1872208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7979927" y="260648"/>
              <a:ext cx="576064" cy="144016"/>
            </a:xfrm>
            <a:prstGeom prst="rect">
              <a:avLst/>
            </a:prstGeom>
            <a:grpFill/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1529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11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6001"/>
            <a:ext cx="2177211" cy="468914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22" y="5229200"/>
            <a:ext cx="1195892" cy="963902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7785247" y="373079"/>
            <a:ext cx="961010" cy="1327022"/>
            <a:chOff x="7785247" y="373079"/>
            <a:chExt cx="961010" cy="1327022"/>
          </a:xfrm>
        </p:grpSpPr>
        <p:sp>
          <p:nvSpPr>
            <p:cNvPr id="8" name="Rechteck 7"/>
            <p:cNvSpPr/>
            <p:nvPr userDrawn="1"/>
          </p:nvSpPr>
          <p:spPr>
            <a:xfrm>
              <a:off x="7785247" y="484151"/>
              <a:ext cx="961010" cy="1215950"/>
            </a:xfrm>
            <a:prstGeom prst="rect">
              <a:avLst/>
            </a:prstGeom>
            <a:solidFill>
              <a:srgbClr val="FBF7E5"/>
            </a:solidFill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7720" y="373079"/>
              <a:ext cx="576064" cy="113155"/>
            </a:xfrm>
            <a:prstGeom prst="rect">
              <a:avLst/>
            </a:prstGeom>
            <a:solidFill>
              <a:srgbClr val="FBF7E5"/>
            </a:solidFill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6001"/>
            <a:ext cx="2177211" cy="468914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22" y="5229200"/>
            <a:ext cx="1195892" cy="963902"/>
          </a:xfrm>
          <a:prstGeom prst="rect">
            <a:avLst/>
          </a:prstGeom>
        </p:spPr>
      </p:pic>
      <p:grpSp>
        <p:nvGrpSpPr>
          <p:cNvPr id="12" name="Gruppieren 11"/>
          <p:cNvGrpSpPr/>
          <p:nvPr userDrawn="1"/>
        </p:nvGrpSpPr>
        <p:grpSpPr>
          <a:xfrm>
            <a:off x="7785247" y="364370"/>
            <a:ext cx="961010" cy="1335731"/>
            <a:chOff x="7785247" y="364370"/>
            <a:chExt cx="961010" cy="1335731"/>
          </a:xfrm>
        </p:grpSpPr>
        <p:sp>
          <p:nvSpPr>
            <p:cNvPr id="13" name="Rechteck 12"/>
            <p:cNvSpPr/>
            <p:nvPr userDrawn="1"/>
          </p:nvSpPr>
          <p:spPr>
            <a:xfrm>
              <a:off x="7785247" y="484151"/>
              <a:ext cx="961010" cy="1215950"/>
            </a:xfrm>
            <a:prstGeom prst="rect">
              <a:avLst/>
            </a:prstGeom>
            <a:solidFill>
              <a:srgbClr val="FBF7E5"/>
            </a:solidFill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7977720" y="364370"/>
              <a:ext cx="576064" cy="113155"/>
            </a:xfrm>
            <a:prstGeom prst="rect">
              <a:avLst/>
            </a:prstGeom>
            <a:solidFill>
              <a:srgbClr val="FBF7E5"/>
            </a:solidFill>
            <a:ln w="28575">
              <a:solidFill>
                <a:srgbClr val="66305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19" r:id="rId16"/>
    <p:sldLayoutId id="2147483721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7E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FBF7E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FBF7E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BF7E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BF7E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FBF7E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audio" Target="../media/audio4.wav"/><Relationship Id="rId5" Type="http://schemas.openxmlformats.org/officeDocument/2006/relationships/diagramQuickStyle" Target="../diagrams/quickStyle2.xml"/><Relationship Id="rId10" Type="http://schemas.openxmlformats.org/officeDocument/2006/relationships/audio" Target="../media/audio3.wav"/><Relationship Id="rId4" Type="http://schemas.openxmlformats.org/officeDocument/2006/relationships/diagramLayout" Target="../diagrams/layout2.xml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39752" y="1700808"/>
            <a:ext cx="2592288" cy="115212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>
                <a:solidFill>
                  <a:srgbClr val="663054"/>
                </a:solidFill>
              </a:rPr>
              <a:t>Hi! Willkommen zum Quiz rund ums Thema Elektromobilität! </a:t>
            </a:r>
          </a:p>
        </p:txBody>
      </p:sp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7740352" y="332656"/>
            <a:ext cx="1224136" cy="1440160"/>
          </a:xfrm>
          <a:prstGeom prst="rect">
            <a:avLst/>
          </a:prstGeom>
          <a:solidFill>
            <a:srgbClr val="663054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91680" y="416858"/>
            <a:ext cx="5816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BF7E5"/>
                </a:solidFill>
              </a:rPr>
              <a:t>Wer wird E-Champion?</a:t>
            </a:r>
            <a:endParaRPr lang="de-DE" sz="4000" b="1" dirty="0">
              <a:solidFill>
                <a:srgbClr val="FBF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Welches Geräusch macht ein Elektroauto</a:t>
            </a:r>
            <a:r>
              <a:rPr lang="de-DE" altLang="de-DE" dirty="0" smtClean="0"/>
              <a:t>? Klicke zunächst auf die Lautsprecher. Markiere die richtige Antwort mit Klick auf den Buchstaben.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875699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Interaktive Schaltfläche: Sound 1">
            <a:hlinkClick r:id="" action="ppaction://noaction" highlightClick="1">
              <a:snd r:embed="rId8" name="Verbrennungsmotor_geschnitten.wav"/>
            </a:hlinkClick>
          </p:cNvPr>
          <p:cNvSpPr/>
          <p:nvPr/>
        </p:nvSpPr>
        <p:spPr>
          <a:xfrm>
            <a:off x="2909788" y="2968056"/>
            <a:ext cx="504056" cy="432048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Interaktive Schaltfläche: Sound 7">
            <a:hlinkClick r:id="" action="ppaction://noaction" highlightClick="1">
              <a:snd r:embed="rId9" name="EAuto_geschnitten.wav"/>
            </a:hlinkClick>
          </p:cNvPr>
          <p:cNvSpPr/>
          <p:nvPr/>
        </p:nvSpPr>
        <p:spPr>
          <a:xfrm>
            <a:off x="2909788" y="4970884"/>
            <a:ext cx="504056" cy="432048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Interaktive Schaltfläche: Sound 8">
            <a:hlinkClick r:id="" action="ppaction://noaction" highlightClick="1">
              <a:snd r:embed="rId10" name="Helikopter_geschnitten.wav"/>
            </a:hlinkClick>
          </p:cNvPr>
          <p:cNvSpPr/>
          <p:nvPr/>
        </p:nvSpPr>
        <p:spPr>
          <a:xfrm>
            <a:off x="2915816" y="4307360"/>
            <a:ext cx="504056" cy="432048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Interaktive Schaltfläche: Sound 9">
            <a:hlinkClick r:id="" action="ppaction://noaction" highlightClick="1">
              <a:snd r:embed="rId11" name="Moped_geschnitten.wav"/>
            </a:hlinkClick>
          </p:cNvPr>
          <p:cNvSpPr/>
          <p:nvPr/>
        </p:nvSpPr>
        <p:spPr>
          <a:xfrm>
            <a:off x="2915816" y="3628704"/>
            <a:ext cx="504056" cy="432048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863993" y="154586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-120650" y="-315416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2322240" y="1844824"/>
            <a:ext cx="3257872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>
                <a:solidFill>
                  <a:srgbClr val="663054"/>
                </a:solidFill>
              </a:rPr>
              <a:t>So laut sind Elektroautos zum Glück nicht. Was du gewählt hast, war ein stinknormaler Verbrennungsmotor.</a:t>
            </a:r>
          </a:p>
        </p:txBody>
      </p:sp>
      <p:sp>
        <p:nvSpPr>
          <p:cNvPr id="4" name="Rechteck 3"/>
          <p:cNvSpPr/>
          <p:nvPr/>
        </p:nvSpPr>
        <p:spPr>
          <a:xfrm>
            <a:off x="7863993" y="154586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20650" y="-315416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2322240" y="1844824"/>
            <a:ext cx="2753816" cy="122413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72000" rIns="108000" bIns="72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So </a:t>
            </a:r>
            <a:r>
              <a:rPr lang="de-DE" sz="2000" dirty="0">
                <a:solidFill>
                  <a:srgbClr val="663054"/>
                </a:solidFill>
              </a:rPr>
              <a:t>klingt es, wenn </a:t>
            </a:r>
            <a:r>
              <a:rPr lang="de-DE" sz="2000" dirty="0" smtClean="0">
                <a:solidFill>
                  <a:srgbClr val="663054"/>
                </a:solidFill>
              </a:rPr>
              <a:t>deine Freundin </a:t>
            </a:r>
            <a:r>
              <a:rPr lang="de-DE" sz="2000" dirty="0">
                <a:solidFill>
                  <a:srgbClr val="663054"/>
                </a:solidFill>
              </a:rPr>
              <a:t>dich mit dem Moped abholt.</a:t>
            </a:r>
          </a:p>
        </p:txBody>
      </p:sp>
      <p:sp>
        <p:nvSpPr>
          <p:cNvPr id="4" name="Rechteck 3"/>
          <p:cNvSpPr/>
          <p:nvPr/>
        </p:nvSpPr>
        <p:spPr>
          <a:xfrm>
            <a:off x="7863993" y="154586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20650" y="-315416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2322240" y="1844824"/>
            <a:ext cx="2105744" cy="108012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>
                <a:solidFill>
                  <a:srgbClr val="663054"/>
                </a:solidFill>
              </a:rPr>
              <a:t>Nein, das ist eindeutig ein Helikopter-Sound.</a:t>
            </a:r>
          </a:p>
        </p:txBody>
      </p:sp>
      <p:sp>
        <p:nvSpPr>
          <p:cNvPr id="4" name="Rechteck 3"/>
          <p:cNvSpPr/>
          <p:nvPr/>
        </p:nvSpPr>
        <p:spPr>
          <a:xfrm>
            <a:off x="7863993" y="154586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2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39752" y="1824190"/>
            <a:ext cx="3276364" cy="117276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>
                <a:solidFill>
                  <a:srgbClr val="663054"/>
                </a:solidFill>
              </a:rPr>
              <a:t>Genau! Antwort A ist ein Verbrennungsmotor, B ein Moped und C ein Helikopter.</a:t>
            </a:r>
          </a:p>
        </p:txBody>
      </p:sp>
      <p:sp>
        <p:nvSpPr>
          <p:cNvPr id="5" name="Rechteck 4"/>
          <p:cNvSpPr/>
          <p:nvPr/>
        </p:nvSpPr>
        <p:spPr>
          <a:xfrm>
            <a:off x="7881729" y="1447528"/>
            <a:ext cx="787051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81730" y="1519536"/>
            <a:ext cx="787051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hlinkClick r:id="" action="ppaction://hlinkshowjump?jump=nextslide"/>
          </p:cNvPr>
          <p:cNvSpPr/>
          <p:nvPr/>
        </p:nvSpPr>
        <p:spPr>
          <a:xfrm>
            <a:off x="-10521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1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>
                <a:solidFill>
                  <a:srgbClr val="FBF7E5"/>
                </a:solidFill>
              </a:rPr>
              <a:t>Um Technik zu verbessern, nimmt die Wissenschaft mitunter die Natur als Vorbild. Welches Tier dient als Vorbild für den Karosseriebau von Elektrofahrzeugen?</a:t>
            </a:r>
            <a:endParaRPr lang="de-DE" altLang="de-DE" sz="2000" dirty="0">
              <a:solidFill>
                <a:srgbClr val="FBF7E5"/>
              </a:solidFill>
            </a:endParaRP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562628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3993" y="155348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3993" y="1481555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22" y="5229200"/>
            <a:ext cx="1195892" cy="963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1447" y="-9710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2339752" y="1628800"/>
            <a:ext cx="2880320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>
                <a:solidFill>
                  <a:srgbClr val="663054"/>
                </a:solidFill>
              </a:rPr>
              <a:t>Da fällt mir nichts Vorbildhaftes in Sachen </a:t>
            </a:r>
            <a:endParaRPr lang="de-DE" sz="2000" dirty="0" smtClean="0">
              <a:solidFill>
                <a:srgbClr val="663054"/>
              </a:solidFill>
            </a:endParaRPr>
          </a:p>
          <a:p>
            <a:r>
              <a:rPr lang="de-DE" sz="2000" dirty="0" smtClean="0">
                <a:solidFill>
                  <a:srgbClr val="663054"/>
                </a:solidFill>
              </a:rPr>
              <a:t>E-Technik ein, schließlich bellen Elektroautos nicht.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863993" y="155348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3993" y="1481555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4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20650" y="-315416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2322240" y="1844824"/>
            <a:ext cx="4265984" cy="180020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>
                <a:solidFill>
                  <a:srgbClr val="663054"/>
                </a:solidFill>
              </a:rPr>
              <a:t>Die Antwort stimmt leider nicht. Alkohol am Steuer führt vielleicht zum schlangenlinienförmigen Fahren, aber zum Fahrzeugbau leisten Pythonschlangen keinen Beitrag.</a:t>
            </a:r>
          </a:p>
        </p:txBody>
      </p:sp>
      <p:sp>
        <p:nvSpPr>
          <p:cNvPr id="6" name="Rechteck 5"/>
          <p:cNvSpPr/>
          <p:nvPr/>
        </p:nvSpPr>
        <p:spPr>
          <a:xfrm>
            <a:off x="7863993" y="155348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3993" y="1481555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2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322240" y="1124744"/>
            <a:ext cx="4626024" cy="2592289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Falsch. Die </a:t>
            </a:r>
            <a:r>
              <a:rPr lang="de-DE" sz="2000" dirty="0">
                <a:solidFill>
                  <a:srgbClr val="663054"/>
                </a:solidFill>
              </a:rPr>
              <a:t>Piratenspinne könnte vielmehr für die </a:t>
            </a:r>
            <a:r>
              <a:rPr lang="de-DE" sz="2000" dirty="0" smtClean="0">
                <a:solidFill>
                  <a:srgbClr val="663054"/>
                </a:solidFill>
              </a:rPr>
              <a:t>Schifffahrt </a:t>
            </a:r>
            <a:r>
              <a:rPr lang="de-DE" sz="2000" dirty="0">
                <a:solidFill>
                  <a:srgbClr val="663054"/>
                </a:solidFill>
              </a:rPr>
              <a:t>Anhaltspunkte </a:t>
            </a:r>
            <a:r>
              <a:rPr lang="de-DE" sz="2000" dirty="0" smtClean="0">
                <a:solidFill>
                  <a:srgbClr val="663054"/>
                </a:solidFill>
              </a:rPr>
              <a:t>geben. Denn sie </a:t>
            </a:r>
            <a:r>
              <a:rPr lang="de-DE" sz="2000" dirty="0">
                <a:solidFill>
                  <a:srgbClr val="663054"/>
                </a:solidFill>
              </a:rPr>
              <a:t>baut sich zur Jagd auf Wasserinsekten ein richtiges Floß von etwa 5 </a:t>
            </a:r>
            <a:r>
              <a:rPr lang="de-DE" sz="2000" dirty="0" smtClean="0">
                <a:solidFill>
                  <a:srgbClr val="663054"/>
                </a:solidFill>
              </a:rPr>
              <a:t>cm² </a:t>
            </a:r>
            <a:r>
              <a:rPr lang="de-DE" sz="2000" dirty="0">
                <a:solidFill>
                  <a:srgbClr val="663054"/>
                </a:solidFill>
              </a:rPr>
              <a:t>aus dürren Pflanzenteilen, die sie mit ihren Fäden </a:t>
            </a:r>
            <a:r>
              <a:rPr lang="de-DE" sz="2000" dirty="0" smtClean="0">
                <a:solidFill>
                  <a:srgbClr val="663054"/>
                </a:solidFill>
              </a:rPr>
              <a:t>zusammenwebt – wie </a:t>
            </a:r>
            <a:r>
              <a:rPr lang="de-DE" sz="2000" dirty="0">
                <a:solidFill>
                  <a:srgbClr val="663054"/>
                </a:solidFill>
              </a:rPr>
              <a:t>schiffbrüchige Seeleute Holzplanken mit Seilen zusammenbinden.</a:t>
            </a:r>
          </a:p>
        </p:txBody>
      </p:sp>
      <p:sp>
        <p:nvSpPr>
          <p:cNvPr id="4" name="Rechteck 3"/>
          <p:cNvSpPr/>
          <p:nvPr/>
        </p:nvSpPr>
        <p:spPr>
          <a:xfrm>
            <a:off x="7863993" y="155348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63993" y="1481555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hlinkClick r:id="rId2" action="ppaction://hlinksldjump"/>
          </p:cNvPr>
          <p:cNvSpPr/>
          <p:nvPr/>
        </p:nvSpPr>
        <p:spPr>
          <a:xfrm>
            <a:off x="0" y="-17377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7863993" y="1561108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863993" y="1489175"/>
            <a:ext cx="804788" cy="72008"/>
          </a:xfrm>
          <a:prstGeom prst="rect">
            <a:avLst/>
          </a:prstGeom>
          <a:solidFill>
            <a:srgbClr val="7AD0BC"/>
          </a:solidFill>
          <a:ln>
            <a:solidFill>
              <a:srgbClr val="66305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306712" y="1586744"/>
            <a:ext cx="4353520" cy="205828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So ist es! Bionik wird diese Wissenschaft </a:t>
            </a:r>
            <a:r>
              <a:rPr lang="de-DE" sz="2000" dirty="0" smtClean="0">
                <a:solidFill>
                  <a:srgbClr val="663054"/>
                </a:solidFill>
              </a:rPr>
              <a:t>genannt. Ein </a:t>
            </a:r>
            <a:r>
              <a:rPr lang="de-DE" sz="2000" dirty="0">
                <a:solidFill>
                  <a:srgbClr val="663054"/>
                </a:solidFill>
              </a:rPr>
              <a:t>weiteres Beispiel ist der Sensor des Abstandswarners im Fahrzeug, der dem Aussenden von Ultraschallwellen </a:t>
            </a:r>
            <a:r>
              <a:rPr lang="de-DE" sz="2000" dirty="0" smtClean="0">
                <a:solidFill>
                  <a:srgbClr val="663054"/>
                </a:solidFill>
              </a:rPr>
              <a:t>einer </a:t>
            </a:r>
            <a:r>
              <a:rPr lang="de-DE" sz="2000" dirty="0">
                <a:solidFill>
                  <a:srgbClr val="663054"/>
                </a:solidFill>
              </a:rPr>
              <a:t>Fledermaus nachempfunden ist.</a:t>
            </a:r>
          </a:p>
        </p:txBody>
      </p:sp>
      <p:sp>
        <p:nvSpPr>
          <p:cNvPr id="6" name="Rechteck 5"/>
          <p:cNvSpPr/>
          <p:nvPr/>
        </p:nvSpPr>
        <p:spPr>
          <a:xfrm>
            <a:off x="7863993" y="1412776"/>
            <a:ext cx="804787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hlinkClick r:id="" action="ppaction://hlinkshowjump?jump=nextslide"/>
          </p:cNvPr>
          <p:cNvSpPr/>
          <p:nvPr/>
        </p:nvSpPr>
        <p:spPr>
          <a:xfrm>
            <a:off x="-7141" y="-22056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7740352" y="332656"/>
            <a:ext cx="1224136" cy="1440160"/>
          </a:xfrm>
          <a:prstGeom prst="rect">
            <a:avLst/>
          </a:prstGeom>
          <a:solidFill>
            <a:srgbClr val="663054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91680" y="416858"/>
            <a:ext cx="5816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BF7E5"/>
                </a:solidFill>
              </a:rPr>
              <a:t>Wer wird E-Champion?</a:t>
            </a:r>
            <a:endParaRPr lang="de-DE" sz="4000" b="1" dirty="0">
              <a:solidFill>
                <a:srgbClr val="FBF7E5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39752" y="1628799"/>
            <a:ext cx="2592288" cy="1728193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Ich </a:t>
            </a:r>
            <a:r>
              <a:rPr lang="de-DE" sz="2000" dirty="0">
                <a:solidFill>
                  <a:srgbClr val="663054"/>
                </a:solidFill>
              </a:rPr>
              <a:t>bin Serena und stelle hier die Fragen. Ihr habt die Wahl zwischen Antwort A, B, C </a:t>
            </a:r>
            <a:r>
              <a:rPr lang="de-DE" sz="2000" dirty="0" smtClean="0">
                <a:solidFill>
                  <a:srgbClr val="663054"/>
                </a:solidFill>
              </a:rPr>
              <a:t>oder </a:t>
            </a:r>
            <a:r>
              <a:rPr lang="de-DE" sz="2000" dirty="0">
                <a:solidFill>
                  <a:srgbClr val="663054"/>
                </a:solidFill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128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/>
              <a:t>Welche Aussage stimmt? Elektrofahrzeuge fahren CO</a:t>
            </a:r>
            <a:r>
              <a:rPr lang="de-DE" altLang="de-DE" sz="2000" b="1" baseline="-25000" dirty="0"/>
              <a:t>2</a:t>
            </a:r>
            <a:r>
              <a:rPr lang="de-DE" altLang="de-DE" sz="2000" b="1" dirty="0"/>
              <a:t>-arm, …</a:t>
            </a:r>
            <a:endParaRPr lang="de-DE" altLang="de-DE" sz="2000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0854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15900" y="-169515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4065488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Das stimmt nicht. </a:t>
            </a:r>
            <a:r>
              <a:rPr lang="de-DE" altLang="de-DE" sz="2000" dirty="0" smtClean="0">
                <a:solidFill>
                  <a:srgbClr val="663054"/>
                </a:solidFill>
              </a:rPr>
              <a:t>Ein kleiner Akku, der mit Strom aus einem Kohlekraftwerk geladen wird, ist beispielsweise keineswegs CO</a:t>
            </a:r>
            <a:r>
              <a:rPr lang="de-DE" altLang="de-DE" sz="2000" baseline="-25000" dirty="0" smtClean="0">
                <a:solidFill>
                  <a:srgbClr val="663054"/>
                </a:solidFill>
              </a:rPr>
              <a:t>2</a:t>
            </a:r>
            <a:r>
              <a:rPr lang="de-DE" altLang="de-DE" sz="2000" dirty="0" smtClean="0">
                <a:solidFill>
                  <a:srgbClr val="663054"/>
                </a:solidFill>
              </a:rPr>
              <a:t>-arm.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6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15900" y="-212865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700808"/>
            <a:ext cx="3129384" cy="122413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Oh nein! Soll der Bio-Diesel etwa in die Batterie eingefüllt werden</a:t>
            </a:r>
            <a:r>
              <a:rPr lang="de-DE" sz="2000" dirty="0">
                <a:solidFill>
                  <a:srgbClr val="663054"/>
                </a:solidFill>
              </a:rPr>
              <a:t>?</a:t>
            </a:r>
          </a:p>
        </p:txBody>
      </p:sp>
      <p:sp>
        <p:nvSpPr>
          <p:cNvPr id="4" name="Rechteck 3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9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15900" y="9624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628800"/>
            <a:ext cx="4857576" cy="172819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Das ist </a:t>
            </a:r>
            <a:r>
              <a:rPr lang="de-DE" altLang="de-DE" sz="2000" dirty="0" smtClean="0">
                <a:solidFill>
                  <a:srgbClr val="663054"/>
                </a:solidFill>
              </a:rPr>
              <a:t>falsch</a:t>
            </a:r>
            <a:r>
              <a:rPr lang="de-DE" altLang="de-DE" sz="2000" dirty="0">
                <a:solidFill>
                  <a:srgbClr val="663054"/>
                </a:solidFill>
              </a:rPr>
              <a:t>. Langsamer fahren hilft zwar, Energie zu sparen und Schadstoffemissionen zu reduzieren. Aber nur ein Fahrzeug, das </a:t>
            </a:r>
            <a:r>
              <a:rPr lang="de-DE" altLang="de-DE" sz="2000" dirty="0" smtClean="0">
                <a:solidFill>
                  <a:srgbClr val="663054"/>
                </a:solidFill>
              </a:rPr>
              <a:t>„saubere“ </a:t>
            </a:r>
            <a:r>
              <a:rPr lang="de-DE" altLang="de-DE" sz="2000" dirty="0">
                <a:solidFill>
                  <a:srgbClr val="663054"/>
                </a:solidFill>
              </a:rPr>
              <a:t>Energie </a:t>
            </a:r>
            <a:r>
              <a:rPr lang="de-DE" altLang="de-DE" sz="2000" dirty="0" smtClean="0">
                <a:solidFill>
                  <a:srgbClr val="663054"/>
                </a:solidFill>
              </a:rPr>
              <a:t>tankt, vermindert den CO</a:t>
            </a:r>
            <a:r>
              <a:rPr lang="de-DE" altLang="de-DE" sz="2000" baseline="-25000" dirty="0" smtClean="0">
                <a:solidFill>
                  <a:srgbClr val="663054"/>
                </a:solidFill>
              </a:rPr>
              <a:t>2</a:t>
            </a:r>
            <a:r>
              <a:rPr lang="de-DE" altLang="de-DE" sz="2000" dirty="0" smtClean="0">
                <a:solidFill>
                  <a:srgbClr val="663054"/>
                </a:solidFill>
              </a:rPr>
              <a:t>-Ausstoß deutlich.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5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869708" y="141277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7869708" y="134912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306712" y="1628800"/>
            <a:ext cx="3489424" cy="136815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Sehr gut! N</a:t>
            </a:r>
            <a:r>
              <a:rPr lang="de-DE" altLang="de-DE" sz="2000" dirty="0">
                <a:solidFill>
                  <a:srgbClr val="663054"/>
                </a:solidFill>
              </a:rPr>
              <a:t>ur ein Elektroauto, das Strom aus erneuerbaren Energien tankt, vermindert den </a:t>
            </a:r>
            <a:r>
              <a:rPr lang="de-DE" altLang="de-DE" sz="2000" dirty="0" smtClean="0">
                <a:solidFill>
                  <a:srgbClr val="663054"/>
                </a:solidFill>
              </a:rPr>
              <a:t>CO</a:t>
            </a:r>
            <a:r>
              <a:rPr lang="de-DE" altLang="de-DE" sz="2000" baseline="-25000" dirty="0" smtClean="0">
                <a:solidFill>
                  <a:srgbClr val="663054"/>
                </a:solidFill>
              </a:rPr>
              <a:t>2</a:t>
            </a:r>
            <a:r>
              <a:rPr lang="de-DE" altLang="de-DE" sz="2000" dirty="0" smtClean="0">
                <a:solidFill>
                  <a:srgbClr val="663054"/>
                </a:solidFill>
              </a:rPr>
              <a:t>-Ausstoß </a:t>
            </a:r>
            <a:r>
              <a:rPr lang="de-DE" altLang="de-DE" sz="2000" dirty="0">
                <a:solidFill>
                  <a:srgbClr val="663054"/>
                </a:solidFill>
              </a:rPr>
              <a:t>deutlich.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11" name="Rechteck 10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Welche Widerstände sind beim E-Bike-Fahren zu überwinden?</a:t>
            </a:r>
            <a:endParaRPr lang="de-DE" alt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85390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236736" y="0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628800"/>
            <a:ext cx="3705448" cy="86409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Leider falsch. </a:t>
            </a:r>
            <a:r>
              <a:rPr lang="de-DE" altLang="de-DE" sz="2000" dirty="0" err="1">
                <a:solidFill>
                  <a:srgbClr val="663054"/>
                </a:solidFill>
              </a:rPr>
              <a:t>Stillstandsverluste</a:t>
            </a:r>
            <a:r>
              <a:rPr lang="de-DE" altLang="de-DE" sz="2000" dirty="0">
                <a:solidFill>
                  <a:srgbClr val="663054"/>
                </a:solidFill>
              </a:rPr>
              <a:t> treten nur bei Heizungen auf.  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15900" y="9624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628800"/>
            <a:ext cx="3417416" cy="180020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Das ist nicht richtig. Man muss sich zwar überwinden, Geld für ein </a:t>
            </a:r>
            <a:r>
              <a:rPr lang="de-DE" sz="2000" dirty="0" smtClean="0">
                <a:solidFill>
                  <a:srgbClr val="663054"/>
                </a:solidFill>
              </a:rPr>
              <a:t>E-Bike </a:t>
            </a:r>
            <a:r>
              <a:rPr lang="de-DE" sz="2000" dirty="0">
                <a:solidFill>
                  <a:srgbClr val="663054"/>
                </a:solidFill>
              </a:rPr>
              <a:t>auszugeben, aber beim Fahren tritt kein Kaufkraftverlust auf.</a:t>
            </a:r>
          </a:p>
        </p:txBody>
      </p:sp>
      <p:sp>
        <p:nvSpPr>
          <p:cNvPr id="8" name="Rechteck 7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15900" y="9624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772816"/>
            <a:ext cx="3561432" cy="172819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Hoffentlich nicht! Wenn du dich deswegen mit deinem Freund oder deiner Freundin streitest, ist das kein gutes Zeichen für eure Beziehung</a:t>
            </a:r>
            <a:r>
              <a:rPr lang="de-DE" altLang="de-DE" sz="2000" dirty="0" smtClean="0">
                <a:solidFill>
                  <a:srgbClr val="663054"/>
                </a:solidFill>
              </a:rPr>
              <a:t>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127019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306712" y="1628800"/>
            <a:ext cx="3633440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Richtig! </a:t>
            </a:r>
            <a:r>
              <a:rPr lang="de-DE" sz="2000" dirty="0" smtClean="0">
                <a:solidFill>
                  <a:srgbClr val="663054"/>
                </a:solidFill>
              </a:rPr>
              <a:t>Reibungsverluste </a:t>
            </a:r>
            <a:r>
              <a:rPr lang="de-DE" sz="2000" dirty="0">
                <a:solidFill>
                  <a:srgbClr val="663054"/>
                </a:solidFill>
              </a:rPr>
              <a:t>können außerdem verringert werden, indem du den richtigen Reifendruck beachtest.</a:t>
            </a: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7740352" y="332656"/>
            <a:ext cx="1224136" cy="1440160"/>
          </a:xfrm>
          <a:prstGeom prst="rect">
            <a:avLst/>
          </a:prstGeom>
          <a:solidFill>
            <a:srgbClr val="663054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91680" y="416858"/>
            <a:ext cx="5816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BF7E5"/>
                </a:solidFill>
              </a:rPr>
              <a:t>Wer wird E-Champion?</a:t>
            </a:r>
            <a:endParaRPr lang="de-DE" sz="4000" b="1" dirty="0">
              <a:solidFill>
                <a:srgbClr val="FBF7E5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39752" y="1628800"/>
            <a:ext cx="2880320" cy="208823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Es </a:t>
            </a:r>
            <a:r>
              <a:rPr lang="de-DE" sz="2000" dirty="0">
                <a:solidFill>
                  <a:srgbClr val="663054"/>
                </a:solidFill>
              </a:rPr>
              <a:t>gibt </a:t>
            </a:r>
            <a:r>
              <a:rPr lang="de-DE" sz="2000" dirty="0" smtClean="0">
                <a:solidFill>
                  <a:srgbClr val="663054"/>
                </a:solidFill>
              </a:rPr>
              <a:t>4 Joker, </a:t>
            </a:r>
            <a:br>
              <a:rPr lang="de-DE" sz="2000" dirty="0" smtClean="0">
                <a:solidFill>
                  <a:srgbClr val="663054"/>
                </a:solidFill>
              </a:rPr>
            </a:br>
            <a:r>
              <a:rPr lang="de-DE" sz="2000" dirty="0" smtClean="0">
                <a:solidFill>
                  <a:srgbClr val="663054"/>
                </a:solidFill>
              </a:rPr>
              <a:t>den </a:t>
            </a:r>
            <a:r>
              <a:rPr lang="de-DE" sz="2000" dirty="0">
                <a:solidFill>
                  <a:srgbClr val="663054"/>
                </a:solidFill>
              </a:rPr>
              <a:t>Publikums-, </a:t>
            </a:r>
            <a:r>
              <a:rPr lang="de-DE" sz="2000" dirty="0" smtClean="0">
                <a:solidFill>
                  <a:srgbClr val="663054"/>
                </a:solidFill>
              </a:rPr>
              <a:t>50:50-, Telefon- und einen Zusatzjoker, also eine Person die sicher glaubt die Antwort zu wissen.</a:t>
            </a:r>
            <a:endParaRPr lang="de-DE" sz="2000" dirty="0">
              <a:solidFill>
                <a:srgbClr val="66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/>
              <a:t>Fahrräder mit unterstützendem Elektromotor werden Pedelecs genannt. Aus welchen drei englischen Worten setzt sich der Begriff „Pedelec“ zusammen?</a:t>
            </a:r>
            <a:endParaRPr lang="de-DE" altLang="de-DE" sz="200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2795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3561432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Die </a:t>
            </a:r>
            <a:r>
              <a:rPr lang="de-DE" sz="2000" dirty="0">
                <a:solidFill>
                  <a:srgbClr val="663054"/>
                </a:solidFill>
              </a:rPr>
              <a:t>Unterstützung beim Treten ist zwar bei Bedarf permanent, aber das ist trotzdem nicht der richtige Begriff. </a:t>
            </a:r>
          </a:p>
        </p:txBody>
      </p:sp>
      <p:sp>
        <p:nvSpPr>
          <p:cNvPr id="10" name="Rechteck 9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7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628800"/>
            <a:ext cx="3273400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Leider falsch. </a:t>
            </a:r>
            <a:r>
              <a:rPr lang="de-DE" sz="2000" dirty="0" smtClean="0">
                <a:solidFill>
                  <a:srgbClr val="663054"/>
                </a:solidFill>
              </a:rPr>
              <a:t>Egal </a:t>
            </a:r>
            <a:r>
              <a:rPr lang="de-DE" sz="2000" dirty="0">
                <a:solidFill>
                  <a:srgbClr val="663054"/>
                </a:solidFill>
              </a:rPr>
              <a:t>ob mit oder ohne Motor, du solltest immer die Kontrolle über dein Fahrrad haben.</a:t>
            </a:r>
          </a:p>
        </p:txBody>
      </p:sp>
      <p:sp>
        <p:nvSpPr>
          <p:cNvPr id="9" name="Rechteck 8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5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700808"/>
            <a:ext cx="2553320" cy="79208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Daneben</a:t>
            </a:r>
            <a:r>
              <a:rPr lang="de-DE" sz="2000" dirty="0" smtClean="0">
                <a:solidFill>
                  <a:srgbClr val="663054"/>
                </a:solidFill>
              </a:rPr>
              <a:t>! Versuche </a:t>
            </a:r>
            <a:r>
              <a:rPr lang="de-DE" sz="2000" dirty="0">
                <a:solidFill>
                  <a:srgbClr val="663054"/>
                </a:solidFill>
              </a:rPr>
              <a:t>es nochmal.</a:t>
            </a:r>
          </a:p>
        </p:txBody>
      </p:sp>
      <p:sp>
        <p:nvSpPr>
          <p:cNvPr id="9" name="Rechteck 8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1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120006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306712" y="1628800"/>
            <a:ext cx="3201392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Volltreffer! </a:t>
            </a:r>
            <a:r>
              <a:rPr lang="de-DE" sz="2000" dirty="0" err="1" smtClean="0">
                <a:solidFill>
                  <a:srgbClr val="663054"/>
                </a:solidFill>
              </a:rPr>
              <a:t>Pedelecs</a:t>
            </a:r>
            <a:r>
              <a:rPr lang="de-DE" sz="2000" dirty="0" smtClean="0">
                <a:solidFill>
                  <a:srgbClr val="663054"/>
                </a:solidFill>
              </a:rPr>
              <a:t> </a:t>
            </a:r>
            <a:r>
              <a:rPr lang="de-DE" sz="2000" dirty="0">
                <a:solidFill>
                  <a:srgbClr val="663054"/>
                </a:solidFill>
              </a:rPr>
              <a:t>sind Fahrräder, die beim Treten in die Pedale eine </a:t>
            </a:r>
            <a:r>
              <a:rPr lang="de-DE" sz="2000" dirty="0" smtClean="0">
                <a:solidFill>
                  <a:srgbClr val="663054"/>
                </a:solidFill>
              </a:rPr>
              <a:t>Motor-unterstützung </a:t>
            </a:r>
            <a:r>
              <a:rPr lang="de-DE" sz="2000" dirty="0">
                <a:solidFill>
                  <a:srgbClr val="663054"/>
                </a:solidFill>
              </a:rPr>
              <a:t>bieten.</a:t>
            </a:r>
          </a:p>
        </p:txBody>
      </p:sp>
      <p:sp>
        <p:nvSpPr>
          <p:cNvPr id="13" name="Rechteck 12">
            <a:hlinkClick r:id="" action="ppaction://hlinkshowjump?jump=nextslide"/>
          </p:cNvPr>
          <p:cNvSpPr/>
          <p:nvPr/>
        </p:nvSpPr>
        <p:spPr>
          <a:xfrm>
            <a:off x="-4801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DE" altLang="de-DE" b="1" dirty="0"/>
              <a:t>Ab 2019 sind Elektroautos in Europa zu einem künstlichen Motorklang verpflichtet, um keine Gefahr für andere </a:t>
            </a:r>
            <a:r>
              <a:rPr lang="de-DE" altLang="de-DE" b="1" dirty="0" smtClean="0"/>
              <a:t>Verkehrsteilnehmerinnen </a:t>
            </a:r>
            <a:r>
              <a:rPr lang="de-DE" altLang="de-DE" dirty="0" smtClean="0"/>
              <a:t>und  -teilnehmer</a:t>
            </a:r>
            <a:r>
              <a:rPr lang="de-DE" altLang="de-DE" b="1" dirty="0" smtClean="0"/>
              <a:t> darzustellen</a:t>
            </a:r>
            <a:r>
              <a:rPr lang="de-DE" altLang="de-DE" b="1" dirty="0"/>
              <a:t>. Welche Geräuschkulisse ist für ein kleines E-Stadtauto geplant? </a:t>
            </a:r>
            <a:endParaRPr lang="de-DE" alt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469943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00808"/>
            <a:ext cx="2769344" cy="79208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Das wäre schon cool, ist aber nicht vorgesehen.</a:t>
            </a:r>
          </a:p>
        </p:txBody>
      </p:sp>
      <p:sp>
        <p:nvSpPr>
          <p:cNvPr id="11" name="Rechteck 10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48183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1905248" cy="79208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Wäre das nicht etwas peinlich?</a:t>
            </a:r>
          </a:p>
        </p:txBody>
      </p:sp>
      <p:sp>
        <p:nvSpPr>
          <p:cNvPr id="11" name="Rechteck 10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00808"/>
            <a:ext cx="3561432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E-Autos, die Ökostrom tanken, sind zwar </a:t>
            </a:r>
            <a:r>
              <a:rPr lang="de-DE" sz="2000" dirty="0" smtClean="0">
                <a:solidFill>
                  <a:srgbClr val="663054"/>
                </a:solidFill>
              </a:rPr>
              <a:t>umweltfreundlich. Aber </a:t>
            </a:r>
            <a:r>
              <a:rPr lang="de-DE" sz="2000" dirty="0">
                <a:solidFill>
                  <a:srgbClr val="663054"/>
                </a:solidFill>
              </a:rPr>
              <a:t>deswegen zwitschern sie trotzdem nicht gleich wie Vögel.</a:t>
            </a:r>
          </a:p>
        </p:txBody>
      </p:sp>
      <p:sp>
        <p:nvSpPr>
          <p:cNvPr id="11" name="Rechteck 10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5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306712" y="1628800"/>
            <a:ext cx="4641552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Korrekt</a:t>
            </a:r>
            <a:r>
              <a:rPr lang="de-DE" sz="2000" dirty="0" smtClean="0">
                <a:solidFill>
                  <a:srgbClr val="663054"/>
                </a:solidFill>
              </a:rPr>
              <a:t>! Der </a:t>
            </a:r>
            <a:r>
              <a:rPr lang="de-DE" sz="2000" dirty="0">
                <a:solidFill>
                  <a:srgbClr val="663054"/>
                </a:solidFill>
              </a:rPr>
              <a:t>Klang des Elektroautos soll sich an der Fahrzeugkategorie orientieren und dem Klang eines Verbrennungsmotors nachempfunden sein. </a:t>
            </a:r>
          </a:p>
        </p:txBody>
      </p:sp>
      <p:sp>
        <p:nvSpPr>
          <p:cNvPr id="13" name="Rechteck 12"/>
          <p:cNvSpPr/>
          <p:nvPr/>
        </p:nvSpPr>
        <p:spPr>
          <a:xfrm>
            <a:off x="7869708" y="154460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47267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40066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32865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26010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18817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hlinkClick r:id="" action="ppaction://hlinkshowjump?jump=nextslide"/>
          </p:cNvPr>
          <p:cNvSpPr/>
          <p:nvPr/>
        </p:nvSpPr>
        <p:spPr>
          <a:xfrm>
            <a:off x="-1689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7740352" y="332656"/>
            <a:ext cx="1224136" cy="1440160"/>
          </a:xfrm>
          <a:prstGeom prst="rect">
            <a:avLst/>
          </a:prstGeom>
          <a:solidFill>
            <a:srgbClr val="663054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91680" y="416858"/>
            <a:ext cx="5816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BF7E5"/>
                </a:solidFill>
              </a:rPr>
              <a:t>Wer wird E-Champion?</a:t>
            </a:r>
            <a:endParaRPr lang="de-DE" sz="4000" b="1" dirty="0">
              <a:solidFill>
                <a:srgbClr val="FBF7E5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39752" y="1628800"/>
            <a:ext cx="2736304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Bereit? </a:t>
            </a:r>
            <a:r>
              <a:rPr lang="de-DE" sz="2000" dirty="0">
                <a:solidFill>
                  <a:srgbClr val="663054"/>
                </a:solidFill>
              </a:rPr>
              <a:t>Los geht‘s </a:t>
            </a:r>
            <a:r>
              <a:rPr lang="de-DE" sz="2000" dirty="0" smtClean="0">
                <a:solidFill>
                  <a:srgbClr val="663054"/>
                </a:solidFill>
              </a:rPr>
              <a:t>mit der ersten Frage, wie immer </a:t>
            </a:r>
            <a:r>
              <a:rPr lang="de-DE" sz="2000" dirty="0" err="1" smtClean="0">
                <a:solidFill>
                  <a:srgbClr val="663054"/>
                </a:solidFill>
              </a:rPr>
              <a:t>low</a:t>
            </a:r>
            <a:r>
              <a:rPr lang="de-DE" sz="2000" dirty="0" smtClean="0">
                <a:solidFill>
                  <a:srgbClr val="663054"/>
                </a:solidFill>
              </a:rPr>
              <a:t> </a:t>
            </a:r>
            <a:r>
              <a:rPr lang="de-DE" sz="2000" dirty="0" err="1" smtClean="0">
                <a:solidFill>
                  <a:srgbClr val="663054"/>
                </a:solidFill>
              </a:rPr>
              <a:t>level</a:t>
            </a:r>
            <a:r>
              <a:rPr lang="de-DE" sz="2000" dirty="0" smtClean="0">
                <a:solidFill>
                  <a:srgbClr val="663054"/>
                </a:solidFill>
              </a:rPr>
              <a:t> zum Einstieg…</a:t>
            </a:r>
            <a:endParaRPr lang="de-DE" sz="2000" dirty="0">
              <a:solidFill>
                <a:srgbClr val="663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DE" altLang="de-DE" b="1" dirty="0"/>
              <a:t>Wer ein Elektrofahrzeug anmeldet, kann ein spezielles Nummernschild mit einem „E“ beantragen. Welche Privilegien hat man dadurch im Straßenverkehr </a:t>
            </a:r>
            <a:r>
              <a:rPr lang="de-DE" altLang="de-DE" b="1" dirty="0" smtClean="0"/>
              <a:t>– zumindest </a:t>
            </a:r>
            <a:r>
              <a:rPr lang="de-DE" altLang="de-DE" b="1" dirty="0"/>
              <a:t>in einigen Kommunen?</a:t>
            </a:r>
            <a:endParaRPr lang="de-DE" alt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910204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/>
          <p:cNvSpPr/>
          <p:nvPr/>
        </p:nvSpPr>
        <p:spPr>
          <a:xfrm>
            <a:off x="7869708" y="154460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7267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40066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32865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6010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8817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11616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72816"/>
            <a:ext cx="4497536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Naja, grundsätzlich ist Rauchen im Auto nicht verboten, egal ob E-Zigarette oder normale Zigarette. </a:t>
            </a:r>
            <a:r>
              <a:rPr lang="de-DE" sz="2000" dirty="0" smtClean="0">
                <a:solidFill>
                  <a:srgbClr val="663054"/>
                </a:solidFill>
              </a:rPr>
              <a:t>Statistisch gesehen führt es aber zu mehr Unfällen.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869708" y="154460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47267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40066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32865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26010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18817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11616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1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799"/>
            <a:ext cx="4929584" cy="1728194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Kostenlos tanken bzw. aufladen klingt super! Es gibt tatsächlich </a:t>
            </a:r>
            <a:r>
              <a:rPr lang="de-DE" sz="2000" dirty="0" smtClean="0">
                <a:solidFill>
                  <a:srgbClr val="663054"/>
                </a:solidFill>
              </a:rPr>
              <a:t>einige E-Tankstellen</a:t>
            </a:r>
            <a:r>
              <a:rPr lang="de-DE" sz="2000" dirty="0">
                <a:solidFill>
                  <a:srgbClr val="663054"/>
                </a:solidFill>
              </a:rPr>
              <a:t>, bei denen das möglich ist. Zusätzlich gibt es jedoch weitere Privilegien, die sich direkt auf den Straßenverkehr auswirken.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7869708" y="154460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47267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40066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32865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26010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18817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11616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2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3777456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Auf keinen Fall</a:t>
            </a:r>
            <a:r>
              <a:rPr lang="de-DE" sz="2000" dirty="0" smtClean="0">
                <a:solidFill>
                  <a:srgbClr val="663054"/>
                </a:solidFill>
              </a:rPr>
              <a:t>! Egal </a:t>
            </a:r>
            <a:r>
              <a:rPr lang="de-DE" sz="2000" dirty="0">
                <a:solidFill>
                  <a:srgbClr val="663054"/>
                </a:solidFill>
              </a:rPr>
              <a:t>mit welchem Fahrzeug, wer über eine </a:t>
            </a:r>
            <a:r>
              <a:rPr lang="de-DE" sz="2000" dirty="0" smtClean="0">
                <a:solidFill>
                  <a:srgbClr val="663054"/>
                </a:solidFill>
              </a:rPr>
              <a:t>rote Ampel </a:t>
            </a:r>
            <a:r>
              <a:rPr lang="de-DE" sz="2000" dirty="0">
                <a:solidFill>
                  <a:srgbClr val="663054"/>
                </a:solidFill>
              </a:rPr>
              <a:t>fährt, kassiert Punkte in </a:t>
            </a:r>
            <a:r>
              <a:rPr lang="de-DE" sz="2000" dirty="0" smtClean="0">
                <a:solidFill>
                  <a:srgbClr val="663054"/>
                </a:solidFill>
              </a:rPr>
              <a:t>Flensburg. </a:t>
            </a:r>
            <a:r>
              <a:rPr lang="de-DE" sz="2000" dirty="0">
                <a:solidFill>
                  <a:srgbClr val="663054"/>
                </a:solidFill>
              </a:rPr>
              <a:t>T</a:t>
            </a:r>
            <a:r>
              <a:rPr lang="de-DE" sz="2000" dirty="0" smtClean="0">
                <a:solidFill>
                  <a:srgbClr val="663054"/>
                </a:solidFill>
              </a:rPr>
              <a:t>euer ist das auch!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869708" y="154460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47267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40066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32865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26010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18817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11616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0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306712" y="1308074"/>
            <a:ext cx="4713560" cy="2408957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Tatsächlich gibt es laut </a:t>
            </a:r>
            <a:r>
              <a:rPr lang="de-DE" sz="2000" dirty="0" smtClean="0">
                <a:solidFill>
                  <a:srgbClr val="663054"/>
                </a:solidFill>
              </a:rPr>
              <a:t>E-Mobilitätsgesetz </a:t>
            </a:r>
            <a:r>
              <a:rPr lang="de-DE" sz="2000" dirty="0">
                <a:solidFill>
                  <a:srgbClr val="663054"/>
                </a:solidFill>
              </a:rPr>
              <a:t>vom 5. Juni 2015 verschiedene </a:t>
            </a:r>
            <a:r>
              <a:rPr lang="de-DE" sz="2000" dirty="0" smtClean="0">
                <a:solidFill>
                  <a:srgbClr val="663054"/>
                </a:solidFill>
              </a:rPr>
              <a:t>„Bevorrechtigungen“ für Elektrofahrzeuge </a:t>
            </a:r>
            <a:r>
              <a:rPr lang="de-DE" sz="2000" dirty="0">
                <a:solidFill>
                  <a:srgbClr val="663054"/>
                </a:solidFill>
              </a:rPr>
              <a:t>(wie es im feinsten Amtsdeutsch heißt)</a:t>
            </a:r>
            <a:r>
              <a:rPr lang="de-DE" sz="2000" dirty="0" smtClean="0">
                <a:solidFill>
                  <a:srgbClr val="663054"/>
                </a:solidFill>
              </a:rPr>
              <a:t>. </a:t>
            </a:r>
            <a:r>
              <a:rPr lang="de-DE" sz="2000" dirty="0">
                <a:solidFill>
                  <a:srgbClr val="663054"/>
                </a:solidFill>
              </a:rPr>
              <a:t>Neben dem Fahren auf der Busspur sind auch ein Erlass an Parkgebühren und Steuerbefreiungen möglich.</a:t>
            </a:r>
          </a:p>
        </p:txBody>
      </p:sp>
      <p:sp>
        <p:nvSpPr>
          <p:cNvPr id="15" name="Rechteck 14">
            <a:hlinkClick r:id="" action="ppaction://hlinkshowjump?jump=nextslide"/>
          </p:cNvPr>
          <p:cNvSpPr/>
          <p:nvPr/>
        </p:nvSpPr>
        <p:spPr>
          <a:xfrm>
            <a:off x="0" y="-9096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4800" y="1268760"/>
            <a:ext cx="5436357" cy="1556912"/>
          </a:xfrm>
        </p:spPr>
        <p:txBody>
          <a:bodyPr/>
          <a:lstStyle/>
          <a:p>
            <a:pPr eaLnBrk="1" hangingPunct="1"/>
            <a:r>
              <a:rPr lang="de-DE" altLang="de-DE" b="1" dirty="0"/>
              <a:t>Was ist das besondere an einem Hybridelektrofahrzeug?</a:t>
            </a:r>
            <a:endParaRPr lang="de-DE" alt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411413" y="2865438"/>
            <a:ext cx="5473700" cy="3063311"/>
            <a:chOff x="2411413" y="2865438"/>
            <a:chExt cx="5473700" cy="2858726"/>
          </a:xfrm>
        </p:grpSpPr>
        <p:sp>
          <p:nvSpPr>
            <p:cNvPr id="4" name="Freihandform 3">
              <a:hlinkClick r:id="rId2" action="ppaction://hlinksldjump"/>
            </p:cNvPr>
            <p:cNvSpPr/>
            <p:nvPr/>
          </p:nvSpPr>
          <p:spPr>
            <a:xfrm>
              <a:off x="2411413" y="2865438"/>
              <a:ext cx="5473700" cy="659587"/>
            </a:xfrm>
            <a:custGeom>
              <a:avLst/>
              <a:gdLst>
                <a:gd name="connsiteX0" fmla="*/ 0 w 5473700"/>
                <a:gd name="connsiteY0" fmla="*/ 109933 h 659587"/>
                <a:gd name="connsiteX1" fmla="*/ 109933 w 5473700"/>
                <a:gd name="connsiteY1" fmla="*/ 0 h 659587"/>
                <a:gd name="connsiteX2" fmla="*/ 5363767 w 5473700"/>
                <a:gd name="connsiteY2" fmla="*/ 0 h 659587"/>
                <a:gd name="connsiteX3" fmla="*/ 5473700 w 5473700"/>
                <a:gd name="connsiteY3" fmla="*/ 109933 h 659587"/>
                <a:gd name="connsiteX4" fmla="*/ 5473700 w 5473700"/>
                <a:gd name="connsiteY4" fmla="*/ 549654 h 659587"/>
                <a:gd name="connsiteX5" fmla="*/ 5363767 w 5473700"/>
                <a:gd name="connsiteY5" fmla="*/ 659587 h 659587"/>
                <a:gd name="connsiteX6" fmla="*/ 109933 w 5473700"/>
                <a:gd name="connsiteY6" fmla="*/ 659587 h 659587"/>
                <a:gd name="connsiteX7" fmla="*/ 0 w 5473700"/>
                <a:gd name="connsiteY7" fmla="*/ 549654 h 659587"/>
                <a:gd name="connsiteX8" fmla="*/ 0 w 5473700"/>
                <a:gd name="connsiteY8" fmla="*/ 109933 h 65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3700" h="659587">
                  <a:moveTo>
                    <a:pt x="0" y="109933"/>
                  </a:moveTo>
                  <a:cubicBezTo>
                    <a:pt x="0" y="49219"/>
                    <a:pt x="49219" y="0"/>
                    <a:pt x="109933" y="0"/>
                  </a:cubicBezTo>
                  <a:lnTo>
                    <a:pt x="5363767" y="0"/>
                  </a:lnTo>
                  <a:cubicBezTo>
                    <a:pt x="5424481" y="0"/>
                    <a:pt x="5473700" y="49219"/>
                    <a:pt x="5473700" y="109933"/>
                  </a:cubicBezTo>
                  <a:lnTo>
                    <a:pt x="5473700" y="549654"/>
                  </a:lnTo>
                  <a:cubicBezTo>
                    <a:pt x="5473700" y="610368"/>
                    <a:pt x="5424481" y="659587"/>
                    <a:pt x="5363767" y="659587"/>
                  </a:cubicBezTo>
                  <a:lnTo>
                    <a:pt x="109933" y="659587"/>
                  </a:lnTo>
                  <a:cubicBezTo>
                    <a:pt x="49219" y="659587"/>
                    <a:pt x="0" y="610368"/>
                    <a:pt x="0" y="549654"/>
                  </a:cubicBezTo>
                  <a:lnTo>
                    <a:pt x="0" y="109933"/>
                  </a:lnTo>
                  <a:close/>
                </a:path>
              </a:pathLst>
            </a:custGeom>
            <a:solidFill>
              <a:srgbClr val="FBF7E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398" tIns="108398" rIns="108398" bIns="108398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rgbClr val="663054"/>
                  </a:solidFill>
                </a:rPr>
                <a:t>A: tankt Wasserstoff</a:t>
              </a:r>
            </a:p>
          </p:txBody>
        </p:sp>
        <p:sp>
          <p:nvSpPr>
            <p:cNvPr id="5" name="Freihandform 4">
              <a:hlinkClick r:id="rId3" action="ppaction://hlinksldjump"/>
            </p:cNvPr>
            <p:cNvSpPr/>
            <p:nvPr/>
          </p:nvSpPr>
          <p:spPr>
            <a:xfrm>
              <a:off x="2411413" y="3591443"/>
              <a:ext cx="5473700" cy="659587"/>
            </a:xfrm>
            <a:custGeom>
              <a:avLst/>
              <a:gdLst>
                <a:gd name="connsiteX0" fmla="*/ 0 w 5473700"/>
                <a:gd name="connsiteY0" fmla="*/ 109933 h 659587"/>
                <a:gd name="connsiteX1" fmla="*/ 109933 w 5473700"/>
                <a:gd name="connsiteY1" fmla="*/ 0 h 659587"/>
                <a:gd name="connsiteX2" fmla="*/ 5363767 w 5473700"/>
                <a:gd name="connsiteY2" fmla="*/ 0 h 659587"/>
                <a:gd name="connsiteX3" fmla="*/ 5473700 w 5473700"/>
                <a:gd name="connsiteY3" fmla="*/ 109933 h 659587"/>
                <a:gd name="connsiteX4" fmla="*/ 5473700 w 5473700"/>
                <a:gd name="connsiteY4" fmla="*/ 549654 h 659587"/>
                <a:gd name="connsiteX5" fmla="*/ 5363767 w 5473700"/>
                <a:gd name="connsiteY5" fmla="*/ 659587 h 659587"/>
                <a:gd name="connsiteX6" fmla="*/ 109933 w 5473700"/>
                <a:gd name="connsiteY6" fmla="*/ 659587 h 659587"/>
                <a:gd name="connsiteX7" fmla="*/ 0 w 5473700"/>
                <a:gd name="connsiteY7" fmla="*/ 549654 h 659587"/>
                <a:gd name="connsiteX8" fmla="*/ 0 w 5473700"/>
                <a:gd name="connsiteY8" fmla="*/ 109933 h 65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3700" h="659587">
                  <a:moveTo>
                    <a:pt x="0" y="109933"/>
                  </a:moveTo>
                  <a:cubicBezTo>
                    <a:pt x="0" y="49219"/>
                    <a:pt x="49219" y="0"/>
                    <a:pt x="109933" y="0"/>
                  </a:cubicBezTo>
                  <a:lnTo>
                    <a:pt x="5363767" y="0"/>
                  </a:lnTo>
                  <a:cubicBezTo>
                    <a:pt x="5424481" y="0"/>
                    <a:pt x="5473700" y="49219"/>
                    <a:pt x="5473700" y="109933"/>
                  </a:cubicBezTo>
                  <a:lnTo>
                    <a:pt x="5473700" y="549654"/>
                  </a:lnTo>
                  <a:cubicBezTo>
                    <a:pt x="5473700" y="610368"/>
                    <a:pt x="5424481" y="659587"/>
                    <a:pt x="5363767" y="659587"/>
                  </a:cubicBezTo>
                  <a:lnTo>
                    <a:pt x="109933" y="659587"/>
                  </a:lnTo>
                  <a:cubicBezTo>
                    <a:pt x="49219" y="659587"/>
                    <a:pt x="0" y="610368"/>
                    <a:pt x="0" y="549654"/>
                  </a:cubicBezTo>
                  <a:lnTo>
                    <a:pt x="0" y="109933"/>
                  </a:lnTo>
                  <a:close/>
                </a:path>
              </a:pathLst>
            </a:custGeom>
            <a:solidFill>
              <a:srgbClr val="FBF7E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398" tIns="108398" rIns="108398" bIns="108398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rgbClr val="663054"/>
                  </a:solidFill>
                </a:rPr>
                <a:t>B: kann mit Elektro- und Verbrennungsmotor angetrieben werden</a:t>
              </a:r>
            </a:p>
          </p:txBody>
        </p:sp>
        <p:sp>
          <p:nvSpPr>
            <p:cNvPr id="14" name="Freihandform 13">
              <a:hlinkClick r:id="rId4" action="ppaction://hlinksldjump"/>
            </p:cNvPr>
            <p:cNvSpPr/>
            <p:nvPr/>
          </p:nvSpPr>
          <p:spPr>
            <a:xfrm>
              <a:off x="2411413" y="4316065"/>
              <a:ext cx="5473700" cy="659587"/>
            </a:xfrm>
            <a:custGeom>
              <a:avLst/>
              <a:gdLst>
                <a:gd name="connsiteX0" fmla="*/ 0 w 5473700"/>
                <a:gd name="connsiteY0" fmla="*/ 109933 h 659587"/>
                <a:gd name="connsiteX1" fmla="*/ 109933 w 5473700"/>
                <a:gd name="connsiteY1" fmla="*/ 0 h 659587"/>
                <a:gd name="connsiteX2" fmla="*/ 5363767 w 5473700"/>
                <a:gd name="connsiteY2" fmla="*/ 0 h 659587"/>
                <a:gd name="connsiteX3" fmla="*/ 5473700 w 5473700"/>
                <a:gd name="connsiteY3" fmla="*/ 109933 h 659587"/>
                <a:gd name="connsiteX4" fmla="*/ 5473700 w 5473700"/>
                <a:gd name="connsiteY4" fmla="*/ 549654 h 659587"/>
                <a:gd name="connsiteX5" fmla="*/ 5363767 w 5473700"/>
                <a:gd name="connsiteY5" fmla="*/ 659587 h 659587"/>
                <a:gd name="connsiteX6" fmla="*/ 109933 w 5473700"/>
                <a:gd name="connsiteY6" fmla="*/ 659587 h 659587"/>
                <a:gd name="connsiteX7" fmla="*/ 0 w 5473700"/>
                <a:gd name="connsiteY7" fmla="*/ 549654 h 659587"/>
                <a:gd name="connsiteX8" fmla="*/ 0 w 5473700"/>
                <a:gd name="connsiteY8" fmla="*/ 109933 h 65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3700" h="659587">
                  <a:moveTo>
                    <a:pt x="0" y="109933"/>
                  </a:moveTo>
                  <a:cubicBezTo>
                    <a:pt x="0" y="49219"/>
                    <a:pt x="49219" y="0"/>
                    <a:pt x="109933" y="0"/>
                  </a:cubicBezTo>
                  <a:lnTo>
                    <a:pt x="5363767" y="0"/>
                  </a:lnTo>
                  <a:cubicBezTo>
                    <a:pt x="5424481" y="0"/>
                    <a:pt x="5473700" y="49219"/>
                    <a:pt x="5473700" y="109933"/>
                  </a:cubicBezTo>
                  <a:lnTo>
                    <a:pt x="5473700" y="549654"/>
                  </a:lnTo>
                  <a:cubicBezTo>
                    <a:pt x="5473700" y="610368"/>
                    <a:pt x="5424481" y="659587"/>
                    <a:pt x="5363767" y="659587"/>
                  </a:cubicBezTo>
                  <a:lnTo>
                    <a:pt x="109933" y="659587"/>
                  </a:lnTo>
                  <a:cubicBezTo>
                    <a:pt x="49219" y="659587"/>
                    <a:pt x="0" y="610368"/>
                    <a:pt x="0" y="549654"/>
                  </a:cubicBezTo>
                  <a:lnTo>
                    <a:pt x="0" y="109933"/>
                  </a:lnTo>
                  <a:close/>
                </a:path>
              </a:pathLst>
            </a:custGeom>
            <a:solidFill>
              <a:srgbClr val="FBF7E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398" tIns="108398" rIns="108398" bIns="108398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rgbClr val="663054"/>
                  </a:solidFill>
                </a:rPr>
                <a:t>C:  zusätzlicher Verbrennungsmotor lädt die Batterie des Elektroautos auf</a:t>
              </a:r>
            </a:p>
          </p:txBody>
        </p:sp>
        <p:sp>
          <p:nvSpPr>
            <p:cNvPr id="15" name="Freihandform 14">
              <a:hlinkClick r:id="rId5" action="ppaction://hlinksldjump"/>
            </p:cNvPr>
            <p:cNvSpPr/>
            <p:nvPr/>
          </p:nvSpPr>
          <p:spPr>
            <a:xfrm>
              <a:off x="2411413" y="5064577"/>
              <a:ext cx="5473700" cy="659587"/>
            </a:xfrm>
            <a:custGeom>
              <a:avLst/>
              <a:gdLst>
                <a:gd name="connsiteX0" fmla="*/ 0 w 5473700"/>
                <a:gd name="connsiteY0" fmla="*/ 109933 h 659587"/>
                <a:gd name="connsiteX1" fmla="*/ 109933 w 5473700"/>
                <a:gd name="connsiteY1" fmla="*/ 0 h 659587"/>
                <a:gd name="connsiteX2" fmla="*/ 5363767 w 5473700"/>
                <a:gd name="connsiteY2" fmla="*/ 0 h 659587"/>
                <a:gd name="connsiteX3" fmla="*/ 5473700 w 5473700"/>
                <a:gd name="connsiteY3" fmla="*/ 109933 h 659587"/>
                <a:gd name="connsiteX4" fmla="*/ 5473700 w 5473700"/>
                <a:gd name="connsiteY4" fmla="*/ 549654 h 659587"/>
                <a:gd name="connsiteX5" fmla="*/ 5363767 w 5473700"/>
                <a:gd name="connsiteY5" fmla="*/ 659587 h 659587"/>
                <a:gd name="connsiteX6" fmla="*/ 109933 w 5473700"/>
                <a:gd name="connsiteY6" fmla="*/ 659587 h 659587"/>
                <a:gd name="connsiteX7" fmla="*/ 0 w 5473700"/>
                <a:gd name="connsiteY7" fmla="*/ 549654 h 659587"/>
                <a:gd name="connsiteX8" fmla="*/ 0 w 5473700"/>
                <a:gd name="connsiteY8" fmla="*/ 109933 h 65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3700" h="659587">
                  <a:moveTo>
                    <a:pt x="0" y="109933"/>
                  </a:moveTo>
                  <a:cubicBezTo>
                    <a:pt x="0" y="49219"/>
                    <a:pt x="49219" y="0"/>
                    <a:pt x="109933" y="0"/>
                  </a:cubicBezTo>
                  <a:lnTo>
                    <a:pt x="5363767" y="0"/>
                  </a:lnTo>
                  <a:cubicBezTo>
                    <a:pt x="5424481" y="0"/>
                    <a:pt x="5473700" y="49219"/>
                    <a:pt x="5473700" y="109933"/>
                  </a:cubicBezTo>
                  <a:lnTo>
                    <a:pt x="5473700" y="549654"/>
                  </a:lnTo>
                  <a:cubicBezTo>
                    <a:pt x="5473700" y="610368"/>
                    <a:pt x="5424481" y="659587"/>
                    <a:pt x="5363767" y="659587"/>
                  </a:cubicBezTo>
                  <a:lnTo>
                    <a:pt x="109933" y="659587"/>
                  </a:lnTo>
                  <a:cubicBezTo>
                    <a:pt x="49219" y="659587"/>
                    <a:pt x="0" y="610368"/>
                    <a:pt x="0" y="549654"/>
                  </a:cubicBezTo>
                  <a:lnTo>
                    <a:pt x="0" y="109933"/>
                  </a:lnTo>
                  <a:close/>
                </a:path>
              </a:pathLst>
            </a:custGeom>
            <a:solidFill>
              <a:srgbClr val="FBF7E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398" tIns="108398" rIns="108398" bIns="108398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rgbClr val="663054"/>
                  </a:solidFill>
                </a:rPr>
                <a:t>D: spart bis zu 80 Prozent Benzin durch Leichtbauweise </a:t>
              </a:r>
            </a:p>
          </p:txBody>
        </p:sp>
      </p:grpSp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3633440" cy="122413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Nein. Hybrid erinnert zwar an </a:t>
            </a:r>
            <a:r>
              <a:rPr lang="de-DE" sz="2000" dirty="0" err="1">
                <a:solidFill>
                  <a:srgbClr val="663054"/>
                </a:solidFill>
              </a:rPr>
              <a:t>Hydro</a:t>
            </a:r>
            <a:r>
              <a:rPr lang="de-DE" sz="2000" dirty="0">
                <a:solidFill>
                  <a:srgbClr val="663054"/>
                </a:solidFill>
              </a:rPr>
              <a:t> (altgriechisch für Wasser), bedeutet jedoch etwas anderes.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2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1"/>
            <a:ext cx="4065488" cy="1368151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Falsch. Dieses Antriebsprinzip gibt es zwar, es wird allerdings nicht Hybrid genannt sondern „Range Extender“ oder </a:t>
            </a:r>
            <a:r>
              <a:rPr lang="de-DE" sz="2000" dirty="0" err="1">
                <a:solidFill>
                  <a:srgbClr val="663054"/>
                </a:solidFill>
              </a:rPr>
              <a:t>Reichweitenverlängerer</a:t>
            </a:r>
            <a:r>
              <a:rPr lang="de-DE" sz="2000" dirty="0">
                <a:solidFill>
                  <a:srgbClr val="663054"/>
                </a:solidFill>
              </a:rPr>
              <a:t>. 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8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00808"/>
            <a:ext cx="3705448" cy="176391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Durch Leichtbauweise </a:t>
            </a:r>
            <a:r>
              <a:rPr lang="de-DE" sz="2000" dirty="0">
                <a:solidFill>
                  <a:srgbClr val="663054"/>
                </a:solidFill>
              </a:rPr>
              <a:t>kann zwar tatsächlich Energie eingespart </a:t>
            </a:r>
            <a:r>
              <a:rPr lang="de-DE" sz="2000" dirty="0" smtClean="0">
                <a:solidFill>
                  <a:srgbClr val="663054"/>
                </a:solidFill>
              </a:rPr>
              <a:t>werden. Allerdings </a:t>
            </a:r>
            <a:r>
              <a:rPr lang="de-DE" sz="2000" dirty="0">
                <a:solidFill>
                  <a:srgbClr val="663054"/>
                </a:solidFill>
              </a:rPr>
              <a:t>muss ein Hybridauto nicht zwingend in Leichtbauweise hergestellt sein.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98411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306712" y="1628800"/>
            <a:ext cx="4785568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Exakt. </a:t>
            </a:r>
            <a:r>
              <a:rPr lang="de-DE" sz="2000" dirty="0" smtClean="0">
                <a:solidFill>
                  <a:srgbClr val="663054"/>
                </a:solidFill>
              </a:rPr>
              <a:t>Der </a:t>
            </a:r>
            <a:r>
              <a:rPr lang="de-DE" sz="2000" dirty="0">
                <a:solidFill>
                  <a:srgbClr val="663054"/>
                </a:solidFill>
              </a:rPr>
              <a:t>Begriff „Hybrid“ wird verwendet, wenn verschiedene Prinzipien miteinander verbunden werden. In diesem Fall Elektromotor und Verbrennungsmotor. </a:t>
            </a:r>
          </a:p>
        </p:txBody>
      </p:sp>
      <p:sp>
        <p:nvSpPr>
          <p:cNvPr id="16" name="Rechteck 15">
            <a:hlinkClick r:id="" action="ppaction://hlinkshowjump?jump=nextslide"/>
          </p:cNvPr>
          <p:cNvSpPr/>
          <p:nvPr/>
        </p:nvSpPr>
        <p:spPr>
          <a:xfrm>
            <a:off x="-784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Was bedeutet das E bei der Abkürzung E-Auto?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176383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536" y="476672"/>
            <a:ext cx="5546152" cy="3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BF7E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Wie kann die Lebensdauer eines E-Bike-Akkus verlängert werden?</a:t>
            </a:r>
            <a:endParaRPr lang="de-DE" alt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56903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hteck 1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869708" y="98411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2553320" cy="115212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Auf keinen Fall! </a:t>
            </a:r>
            <a:r>
              <a:rPr lang="de-DE" sz="2000" dirty="0" smtClean="0">
                <a:solidFill>
                  <a:srgbClr val="663054"/>
                </a:solidFill>
              </a:rPr>
              <a:t>Komplettentladungen </a:t>
            </a:r>
            <a:r>
              <a:rPr lang="de-DE" sz="2000" dirty="0">
                <a:solidFill>
                  <a:srgbClr val="663054"/>
                </a:solidFill>
              </a:rPr>
              <a:t>schädigen den Akku. </a:t>
            </a:r>
          </a:p>
        </p:txBody>
      </p:sp>
      <p:sp>
        <p:nvSpPr>
          <p:cNvPr id="13" name="Rechteck 12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869708" y="98411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4425528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Lieber nicht! Akkus sollten weder großer Hitze noch großer Kälte ausgesetzt werden. Optimal sind Temperaturen zwischen 10°C und 15°C.</a:t>
            </a:r>
          </a:p>
        </p:txBody>
      </p:sp>
      <p:sp>
        <p:nvSpPr>
          <p:cNvPr id="13" name="Rechteck 12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869708" y="98411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5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3561432" cy="86409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Das ist falsch. Das Schütteln des Akkus bringt keine Vorteile.</a:t>
            </a:r>
          </a:p>
        </p:txBody>
      </p:sp>
      <p:sp>
        <p:nvSpPr>
          <p:cNvPr id="13" name="Rechteck 12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869708" y="98411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917073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306712" y="1772816"/>
            <a:ext cx="4497536" cy="172819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Sehr gut! </a:t>
            </a:r>
            <a:r>
              <a:rPr lang="de-DE" sz="2000" dirty="0" smtClean="0">
                <a:solidFill>
                  <a:srgbClr val="663054"/>
                </a:solidFill>
              </a:rPr>
              <a:t>Das mitgelieferte Ladegerät </a:t>
            </a:r>
            <a:r>
              <a:rPr lang="de-DE" sz="2000" dirty="0">
                <a:solidFill>
                  <a:srgbClr val="663054"/>
                </a:solidFill>
              </a:rPr>
              <a:t>ist am </a:t>
            </a:r>
            <a:r>
              <a:rPr lang="de-DE" sz="2000" dirty="0" smtClean="0">
                <a:solidFill>
                  <a:srgbClr val="663054"/>
                </a:solidFill>
              </a:rPr>
              <a:t>besten</a:t>
            </a:r>
            <a:r>
              <a:rPr lang="de-DE" sz="2000" dirty="0">
                <a:solidFill>
                  <a:srgbClr val="663054"/>
                </a:solidFill>
              </a:rPr>
              <a:t>. Andernfalls sollte darauf geachtet werden, dass die Werte für Stromstärke und Spannung denen des originalen </a:t>
            </a:r>
            <a:r>
              <a:rPr lang="de-DE" sz="2000" dirty="0" smtClean="0">
                <a:solidFill>
                  <a:srgbClr val="663054"/>
                </a:solidFill>
              </a:rPr>
              <a:t>Ladegeräts </a:t>
            </a:r>
            <a:r>
              <a:rPr lang="de-DE" sz="2000" dirty="0">
                <a:solidFill>
                  <a:srgbClr val="663054"/>
                </a:solidFill>
              </a:rPr>
              <a:t>entsprechen. </a:t>
            </a:r>
          </a:p>
        </p:txBody>
      </p:sp>
      <p:sp>
        <p:nvSpPr>
          <p:cNvPr id="17" name="Rechteck 16">
            <a:hlinkClick r:id="" action="ppaction://hlinkshowjump?jump=nextslide"/>
          </p:cNvPr>
          <p:cNvSpPr/>
          <p:nvPr/>
        </p:nvSpPr>
        <p:spPr>
          <a:xfrm>
            <a:off x="-8438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Ohne Zulassung und Nummernschild darf ein </a:t>
            </a:r>
            <a:r>
              <a:rPr lang="de-DE" altLang="de-DE" b="1" dirty="0" smtClean="0"/>
              <a:t>     E-Bike </a:t>
            </a:r>
            <a:r>
              <a:rPr lang="de-DE" altLang="de-DE" b="1" dirty="0"/>
              <a:t>nicht schneller sein als…?</a:t>
            </a:r>
            <a:endParaRPr lang="de-DE" alt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52452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800"/>
            <a:ext cx="3993480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So </a:t>
            </a:r>
            <a:r>
              <a:rPr lang="de-DE" sz="2000" dirty="0">
                <a:solidFill>
                  <a:srgbClr val="663054"/>
                </a:solidFill>
              </a:rPr>
              <a:t>schnell könnte man ja auch ohne E-Motor mit dem Fahrrad </a:t>
            </a:r>
            <a:r>
              <a:rPr lang="de-DE" sz="2000" dirty="0" smtClean="0">
                <a:solidFill>
                  <a:srgbClr val="663054"/>
                </a:solidFill>
              </a:rPr>
              <a:t>fahren. Glücklicherweise </a:t>
            </a:r>
            <a:r>
              <a:rPr lang="de-DE" sz="2000" dirty="0">
                <a:solidFill>
                  <a:srgbClr val="663054"/>
                </a:solidFill>
              </a:rPr>
              <a:t>braucht man da noch kein Nummernschild.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3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844824"/>
            <a:ext cx="4641552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err="1">
                <a:solidFill>
                  <a:srgbClr val="663054"/>
                </a:solidFill>
              </a:rPr>
              <a:t>Puhhh</a:t>
            </a:r>
            <a:r>
              <a:rPr lang="de-DE" sz="2000" dirty="0">
                <a:solidFill>
                  <a:srgbClr val="663054"/>
                </a:solidFill>
              </a:rPr>
              <a:t>, das wäre fahrlässig! Dann könntest du ja ohne Nummernschild auf der Autobahn radeln. </a:t>
            </a:r>
            <a:r>
              <a:rPr lang="de-DE" sz="2000" dirty="0" smtClean="0">
                <a:solidFill>
                  <a:srgbClr val="663054"/>
                </a:solidFill>
              </a:rPr>
              <a:t>Dort gilt schließlich </a:t>
            </a:r>
            <a:r>
              <a:rPr lang="de-DE" sz="2000" dirty="0">
                <a:solidFill>
                  <a:srgbClr val="663054"/>
                </a:solidFill>
              </a:rPr>
              <a:t>eine Mindestgeschwindigkeit von 60 km/h.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6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00808"/>
            <a:ext cx="3057376" cy="108012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Das ist falsch, es gibt durchaus Beschränkungen. Probiere es nochmal.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9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306712" y="1236142"/>
            <a:ext cx="3201392" cy="204884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Korrekt! </a:t>
            </a:r>
            <a:r>
              <a:rPr lang="de-DE" sz="2000" dirty="0" smtClean="0">
                <a:solidFill>
                  <a:srgbClr val="663054"/>
                </a:solidFill>
              </a:rPr>
              <a:t>Erst ab </a:t>
            </a:r>
            <a:r>
              <a:rPr lang="de-DE" sz="2000" dirty="0">
                <a:solidFill>
                  <a:srgbClr val="663054"/>
                </a:solidFill>
              </a:rPr>
              <a:t>25 km/h ist Führerscheinklasse </a:t>
            </a:r>
            <a:r>
              <a:rPr lang="de-DE" sz="2000" dirty="0" smtClean="0">
                <a:solidFill>
                  <a:srgbClr val="663054"/>
                </a:solidFill>
              </a:rPr>
              <a:t>AM </a:t>
            </a:r>
            <a:r>
              <a:rPr lang="de-DE" sz="2000" dirty="0">
                <a:solidFill>
                  <a:srgbClr val="663054"/>
                </a:solidFill>
              </a:rPr>
              <a:t>vorgeschrieben. Es besteht Helmpflicht, Steuerpflicht, Versicherungspflicht und Kennzeichenpflicht.</a:t>
            </a:r>
          </a:p>
        </p:txBody>
      </p:sp>
      <p:sp>
        <p:nvSpPr>
          <p:cNvPr id="18" name="Rechteck 17">
            <a:hlinkClick r:id="" action="ppaction://hlinkshowjump?jump=nextslide"/>
          </p:cNvPr>
          <p:cNvSpPr/>
          <p:nvPr/>
        </p:nvSpPr>
        <p:spPr>
          <a:xfrm>
            <a:off x="-10128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39752" y="1844824"/>
            <a:ext cx="2808312" cy="115212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Willst du das E-Fahrzeug etwa nach einmaligem Benutzen wegwerfen???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/>
              <a:t>In welchem Land fahren in Relation zur Bevölkerungszahl die meisten Elektrofahrzeuge?</a:t>
            </a:r>
            <a:endParaRPr lang="de-DE" altLang="de-DE" sz="2000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67270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00808"/>
            <a:ext cx="4137496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Stimmt leider nicht! In </a:t>
            </a:r>
            <a:r>
              <a:rPr lang="de-DE" sz="2000" dirty="0">
                <a:solidFill>
                  <a:srgbClr val="663054"/>
                </a:solidFill>
              </a:rPr>
              <a:t>Deutschland waren Anfang </a:t>
            </a:r>
            <a:r>
              <a:rPr lang="de-DE" sz="2000" dirty="0" smtClean="0">
                <a:solidFill>
                  <a:srgbClr val="663054"/>
                </a:solidFill>
              </a:rPr>
              <a:t>2016 erst </a:t>
            </a:r>
            <a:r>
              <a:rPr lang="de-DE" sz="2000" dirty="0">
                <a:solidFill>
                  <a:srgbClr val="663054"/>
                </a:solidFill>
              </a:rPr>
              <a:t>25.500 Elektrofahrzeuge zugelassen. Da gibt es Länder, die haben mehr zu bieten.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00808"/>
            <a:ext cx="3993480" cy="176391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Knapp daneben</a:t>
            </a:r>
            <a:r>
              <a:rPr lang="de-DE" sz="2000" dirty="0">
                <a:solidFill>
                  <a:srgbClr val="663054"/>
                </a:solidFill>
              </a:rPr>
              <a:t>! In den USA gibt es zwar viele </a:t>
            </a:r>
            <a:r>
              <a:rPr lang="de-DE" sz="2000" dirty="0" smtClean="0">
                <a:solidFill>
                  <a:srgbClr val="663054"/>
                </a:solidFill>
              </a:rPr>
              <a:t>Elektroautos, </a:t>
            </a:r>
            <a:r>
              <a:rPr lang="de-DE" sz="2000" dirty="0">
                <a:solidFill>
                  <a:srgbClr val="663054"/>
                </a:solidFill>
              </a:rPr>
              <a:t>prozentual sind dort jedoch wesentlich mehr Fahrzeuge mit Verbrennungsmotor zugelassen. 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772816"/>
            <a:ext cx="4497536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In </a:t>
            </a:r>
            <a:r>
              <a:rPr lang="de-DE" sz="2000" dirty="0">
                <a:solidFill>
                  <a:srgbClr val="663054"/>
                </a:solidFill>
              </a:rPr>
              <a:t>China wurden 2015 </a:t>
            </a:r>
            <a:r>
              <a:rPr lang="de-DE" sz="2000" dirty="0" smtClean="0">
                <a:solidFill>
                  <a:srgbClr val="663054"/>
                </a:solidFill>
              </a:rPr>
              <a:t>zwar dreimal </a:t>
            </a:r>
            <a:r>
              <a:rPr lang="de-DE" sz="2000" dirty="0">
                <a:solidFill>
                  <a:srgbClr val="663054"/>
                </a:solidFill>
              </a:rPr>
              <a:t>so viele Elektroautos verkauft wie im Jahr zuvor. Trotzdem gibt es Länder, in denen prozentual mehr E-Autos unterwegs sind.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306712" y="1844824"/>
            <a:ext cx="5073600" cy="151216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Richtig! </a:t>
            </a:r>
            <a:r>
              <a:rPr lang="de-DE" sz="2000" dirty="0" smtClean="0">
                <a:solidFill>
                  <a:srgbClr val="663054"/>
                </a:solidFill>
              </a:rPr>
              <a:t>In </a:t>
            </a:r>
            <a:r>
              <a:rPr lang="de-DE" sz="2000" dirty="0">
                <a:solidFill>
                  <a:srgbClr val="663054"/>
                </a:solidFill>
              </a:rPr>
              <a:t>Norwegen haben fast ein V</a:t>
            </a:r>
            <a:r>
              <a:rPr lang="de-DE" sz="2000" dirty="0" smtClean="0">
                <a:solidFill>
                  <a:srgbClr val="663054"/>
                </a:solidFill>
              </a:rPr>
              <a:t>iertel </a:t>
            </a:r>
            <a:r>
              <a:rPr lang="de-DE" sz="2000" dirty="0">
                <a:solidFill>
                  <a:srgbClr val="663054"/>
                </a:solidFill>
              </a:rPr>
              <a:t>aller Fahrzeuge einen elektrischen Antrieb. </a:t>
            </a:r>
          </a:p>
          <a:p>
            <a:r>
              <a:rPr lang="de-DE" sz="2000" dirty="0">
                <a:solidFill>
                  <a:srgbClr val="663054"/>
                </a:solidFill>
              </a:rPr>
              <a:t>Der Elektroboom wurde durch hohe staatliche Subventionen und Vergünstigungen ausgelöst. </a:t>
            </a:r>
          </a:p>
        </p:txBody>
      </p:sp>
      <p:sp>
        <p:nvSpPr>
          <p:cNvPr id="19" name="Rechteck 18">
            <a:hlinkClick r:id="" action="ppaction://hlinkshowjump?jump=nextslide"/>
          </p:cNvPr>
          <p:cNvSpPr/>
          <p:nvPr/>
        </p:nvSpPr>
        <p:spPr>
          <a:xfrm>
            <a:off x="-11169" y="-5961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/>
              <a:t>In Berlin gibt es eine Reihe innovativer Elektromobilitätsprojekte. Welches ist frei erfunden und existiert in Wirklichkeit nicht?</a:t>
            </a:r>
            <a:endParaRPr lang="de-DE" altLang="de-DE" sz="2000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147530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628575"/>
            <a:ext cx="4641552" cy="151239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Fahrradverleihsysteme gibt es mittlerweile in vielen Städten. Unsere </a:t>
            </a:r>
            <a:r>
              <a:rPr lang="de-DE" sz="2000" dirty="0">
                <a:solidFill>
                  <a:srgbClr val="663054"/>
                </a:solidFill>
              </a:rPr>
              <a:t>Hauptstadt </a:t>
            </a:r>
            <a:r>
              <a:rPr lang="de-DE" sz="2000" dirty="0" smtClean="0">
                <a:solidFill>
                  <a:srgbClr val="663054"/>
                </a:solidFill>
              </a:rPr>
              <a:t>rüstet nun noch zusätzlich mit </a:t>
            </a:r>
            <a:r>
              <a:rPr lang="de-DE" sz="2000" dirty="0">
                <a:solidFill>
                  <a:srgbClr val="663054"/>
                </a:solidFill>
              </a:rPr>
              <a:t>Elektrorollern auf. </a:t>
            </a:r>
            <a:r>
              <a:rPr lang="de-DE" sz="2000" dirty="0" smtClean="0">
                <a:solidFill>
                  <a:srgbClr val="663054"/>
                </a:solidFill>
              </a:rPr>
              <a:t>Ist also wahr.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1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1412626"/>
            <a:ext cx="4281512" cy="180035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>
                <a:solidFill>
                  <a:srgbClr val="663054"/>
                </a:solidFill>
              </a:rPr>
              <a:t>Hört sich zwar komisch an, ist aber </a:t>
            </a:r>
            <a:r>
              <a:rPr lang="de-DE" altLang="de-DE" sz="2000" dirty="0" smtClean="0">
                <a:solidFill>
                  <a:srgbClr val="663054"/>
                </a:solidFill>
              </a:rPr>
              <a:t>so. </a:t>
            </a:r>
            <a:r>
              <a:rPr lang="de-DE" altLang="de-DE" sz="2000" dirty="0">
                <a:solidFill>
                  <a:srgbClr val="663054"/>
                </a:solidFill>
              </a:rPr>
              <a:t>In Berlin kann man an Laternen </a:t>
            </a:r>
            <a:r>
              <a:rPr lang="de-DE" altLang="de-DE" sz="2000" dirty="0" smtClean="0">
                <a:solidFill>
                  <a:srgbClr val="663054"/>
                </a:solidFill>
              </a:rPr>
              <a:t>Ökostrom </a:t>
            </a:r>
            <a:r>
              <a:rPr lang="de-DE" altLang="de-DE" sz="2000" dirty="0">
                <a:solidFill>
                  <a:srgbClr val="663054"/>
                </a:solidFill>
              </a:rPr>
              <a:t>zapfen. </a:t>
            </a:r>
            <a:r>
              <a:rPr lang="de-DE" altLang="de-DE" sz="2000" dirty="0" smtClean="0">
                <a:solidFill>
                  <a:srgbClr val="663054"/>
                </a:solidFill>
              </a:rPr>
              <a:t>Das </a:t>
            </a:r>
            <a:r>
              <a:rPr lang="de-DE" altLang="de-DE" sz="2000" dirty="0">
                <a:solidFill>
                  <a:srgbClr val="663054"/>
                </a:solidFill>
              </a:rPr>
              <a:t>Aufrüsten der Straßenlaternen ist zudem noch platzsparend und kostengünstig. 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8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06712" y="773132"/>
            <a:ext cx="4641552" cy="2691587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pPr marL="0" indent="0" eaLnBrk="1" hangingPunct="1">
              <a:buFontTx/>
              <a:buNone/>
            </a:pPr>
            <a:r>
              <a:rPr lang="de-DE" altLang="de-DE" sz="2000" dirty="0">
                <a:solidFill>
                  <a:srgbClr val="663054"/>
                </a:solidFill>
              </a:rPr>
              <a:t>Überlegungen, das Elektroauto als Stromspeicher zu nutzen gibt es </a:t>
            </a:r>
            <a:r>
              <a:rPr lang="de-DE" altLang="de-DE" sz="2000" dirty="0" smtClean="0">
                <a:solidFill>
                  <a:srgbClr val="663054"/>
                </a:solidFill>
              </a:rPr>
              <a:t>wirklich. 23 Stunden parkt </a:t>
            </a:r>
            <a:r>
              <a:rPr lang="de-DE" altLang="de-DE" sz="2000" dirty="0">
                <a:solidFill>
                  <a:srgbClr val="663054"/>
                </a:solidFill>
              </a:rPr>
              <a:t>ein Auto im Schnitt </a:t>
            </a:r>
            <a:r>
              <a:rPr lang="de-DE" altLang="de-DE" sz="2000" dirty="0" smtClean="0">
                <a:solidFill>
                  <a:srgbClr val="663054"/>
                </a:solidFill>
              </a:rPr>
              <a:t>täglich. In dieser Zeit könnte man sie als </a:t>
            </a:r>
            <a:r>
              <a:rPr lang="de-DE" altLang="de-DE" sz="2000" dirty="0">
                <a:solidFill>
                  <a:srgbClr val="663054"/>
                </a:solidFill>
              </a:rPr>
              <a:t>gigantischen </a:t>
            </a:r>
            <a:r>
              <a:rPr lang="de-DE" altLang="de-DE" sz="2000" dirty="0" smtClean="0">
                <a:solidFill>
                  <a:srgbClr val="663054"/>
                </a:solidFill>
              </a:rPr>
              <a:t>Stromspeicher nutzen</a:t>
            </a:r>
            <a:r>
              <a:rPr lang="de-DE" altLang="de-DE" sz="2000" dirty="0">
                <a:solidFill>
                  <a:srgbClr val="663054"/>
                </a:solidFill>
              </a:rPr>
              <a:t>. </a:t>
            </a:r>
            <a:r>
              <a:rPr lang="de-DE" altLang="de-DE" sz="2000" dirty="0" smtClean="0">
                <a:solidFill>
                  <a:srgbClr val="663054"/>
                </a:solidFill>
              </a:rPr>
              <a:t>Der Speicher würde Strom abgeben, </a:t>
            </a:r>
            <a:r>
              <a:rPr lang="de-DE" altLang="de-DE" sz="2000" dirty="0">
                <a:solidFill>
                  <a:srgbClr val="663054"/>
                </a:solidFill>
              </a:rPr>
              <a:t>wenn er gerade gebraucht wird und </a:t>
            </a:r>
            <a:r>
              <a:rPr lang="de-DE" altLang="de-DE" sz="2000" dirty="0" smtClean="0">
                <a:solidFill>
                  <a:srgbClr val="663054"/>
                </a:solidFill>
              </a:rPr>
              <a:t>sich aufladen, wenn </a:t>
            </a:r>
            <a:r>
              <a:rPr lang="de-DE" altLang="de-DE" sz="2000" dirty="0">
                <a:solidFill>
                  <a:srgbClr val="663054"/>
                </a:solidFill>
              </a:rPr>
              <a:t>eh zu viel zur Verfügung steht. 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7869708" y="70112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2306712" y="1628800"/>
            <a:ext cx="4497536" cy="180020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Richtig. </a:t>
            </a:r>
            <a:r>
              <a:rPr lang="de-DE" sz="2000" dirty="0" smtClean="0">
                <a:solidFill>
                  <a:srgbClr val="663054"/>
                </a:solidFill>
              </a:rPr>
              <a:t>Egal </a:t>
            </a:r>
            <a:r>
              <a:rPr lang="de-DE" sz="2000" dirty="0">
                <a:solidFill>
                  <a:srgbClr val="663054"/>
                </a:solidFill>
              </a:rPr>
              <a:t>ob Elektromotor oder Verbrennungsmotor, das Handling des Fahrzeuges bleibt </a:t>
            </a:r>
            <a:r>
              <a:rPr lang="de-DE" sz="2000" dirty="0" smtClean="0">
                <a:solidFill>
                  <a:srgbClr val="663054"/>
                </a:solidFill>
              </a:rPr>
              <a:t>gleich. Deswegen </a:t>
            </a:r>
            <a:r>
              <a:rPr lang="de-DE" sz="2000" dirty="0">
                <a:solidFill>
                  <a:srgbClr val="663054"/>
                </a:solidFill>
              </a:rPr>
              <a:t>hat auch das Alter für den Führerschein nichts mit der Antriebsart zu tun.</a:t>
            </a:r>
          </a:p>
        </p:txBody>
      </p:sp>
      <p:sp>
        <p:nvSpPr>
          <p:cNvPr id="20" name="Rechteck 19">
            <a:hlinkClick r:id="" action="ppaction://hlinkshowjump?jump=nex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39752" y="1772816"/>
            <a:ext cx="2520280" cy="136815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Zufuhr von „Energie“ </a:t>
            </a:r>
            <a:r>
              <a:rPr lang="de-DE" sz="2000" dirty="0">
                <a:solidFill>
                  <a:srgbClr val="663054"/>
                </a:solidFill>
              </a:rPr>
              <a:t>brauchen alle Autos zum Fahren, nicht nur die E-Autos.</a:t>
            </a:r>
          </a:p>
        </p:txBody>
      </p:sp>
    </p:spTree>
    <p:extLst>
      <p:ext uri="{BB962C8B-B14F-4D97-AF65-F5344CB8AC3E}">
        <p14:creationId xmlns:p14="http://schemas.microsoft.com/office/powerpoint/2010/main" val="5955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b="1" dirty="0"/>
              <a:t>Wie lange dauert es, um ein Elektroauto an einer speziellen Schnell-Ladesäule, einem sogenannten „</a:t>
            </a:r>
            <a:r>
              <a:rPr lang="de-DE" altLang="de-DE" sz="2000" b="1" dirty="0" err="1"/>
              <a:t>Supercharger</a:t>
            </a:r>
            <a:r>
              <a:rPr lang="de-DE" altLang="de-DE" sz="2000" b="1" dirty="0"/>
              <a:t>“, wieder aufzuladen?</a:t>
            </a:r>
            <a:endParaRPr lang="de-DE" altLang="de-DE" sz="2000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276863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70458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39752" y="1700808"/>
            <a:ext cx="3024336" cy="108012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Leider </a:t>
            </a:r>
            <a:r>
              <a:rPr lang="de-DE" sz="2000" dirty="0" smtClean="0">
                <a:solidFill>
                  <a:srgbClr val="663054"/>
                </a:solidFill>
              </a:rPr>
              <a:t>falsch</a:t>
            </a:r>
            <a:r>
              <a:rPr lang="de-DE" sz="2000" dirty="0">
                <a:solidFill>
                  <a:srgbClr val="663054"/>
                </a:solidFill>
              </a:rPr>
              <a:t>. Nicht einmal dein Handy ist so schnell aufgeladen.</a:t>
            </a:r>
          </a:p>
        </p:txBody>
      </p:sp>
      <p:sp>
        <p:nvSpPr>
          <p:cNvPr id="4" name="Rechteck 3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7869708" y="70112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3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48312" y="-342900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06712" y="1628800"/>
            <a:ext cx="3417416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 smtClean="0">
                <a:solidFill>
                  <a:srgbClr val="663054"/>
                </a:solidFill>
              </a:rPr>
              <a:t>Nein, so lange dauert es nicht. 8 </a:t>
            </a:r>
            <a:r>
              <a:rPr lang="de-DE" sz="2000" dirty="0">
                <a:solidFill>
                  <a:srgbClr val="663054"/>
                </a:solidFill>
              </a:rPr>
              <a:t>Stunden benötigt der Ladevorgang </a:t>
            </a:r>
            <a:r>
              <a:rPr lang="de-DE" sz="2000" dirty="0" smtClean="0">
                <a:solidFill>
                  <a:srgbClr val="663054"/>
                </a:solidFill>
              </a:rPr>
              <a:t>bei </a:t>
            </a:r>
            <a:r>
              <a:rPr lang="de-DE" sz="2000" dirty="0">
                <a:solidFill>
                  <a:srgbClr val="663054"/>
                </a:solidFill>
              </a:rPr>
              <a:t>einem normalen </a:t>
            </a:r>
            <a:r>
              <a:rPr lang="de-DE" sz="2000" dirty="0" smtClean="0">
                <a:solidFill>
                  <a:srgbClr val="663054"/>
                </a:solidFill>
              </a:rPr>
              <a:t>Hausanschluss. 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7869708" y="70112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5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3" name="Rechteck 2"/>
          <p:cNvSpPr/>
          <p:nvPr/>
        </p:nvSpPr>
        <p:spPr>
          <a:xfrm>
            <a:off x="2339752" y="1700808"/>
            <a:ext cx="3816424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Das ist falsch. Es sind zwar Akkus mit großer Kapazität verbaut, aber so lange brauchen sie nicht, bis sie voll geladen sind.</a:t>
            </a:r>
          </a:p>
        </p:txBody>
      </p:sp>
      <p:sp>
        <p:nvSpPr>
          <p:cNvPr id="4" name="Rechteck 3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7869708" y="70112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4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70458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63257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2339752" y="1700808"/>
            <a:ext cx="4392488" cy="180020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altLang="de-DE" sz="2000" dirty="0" smtClean="0">
                <a:solidFill>
                  <a:srgbClr val="663054"/>
                </a:solidFill>
              </a:rPr>
              <a:t>Richtig! An </a:t>
            </a:r>
            <a:r>
              <a:rPr lang="de-DE" altLang="de-DE" sz="2000" dirty="0">
                <a:solidFill>
                  <a:srgbClr val="663054"/>
                </a:solidFill>
              </a:rPr>
              <a:t>einem </a:t>
            </a:r>
            <a:r>
              <a:rPr lang="de-DE" altLang="de-DE" sz="2000" dirty="0" smtClean="0">
                <a:solidFill>
                  <a:srgbClr val="663054"/>
                </a:solidFill>
              </a:rPr>
              <a:t>„</a:t>
            </a:r>
            <a:r>
              <a:rPr lang="de-DE" altLang="de-DE" sz="2000" dirty="0" err="1" smtClean="0">
                <a:solidFill>
                  <a:srgbClr val="663054"/>
                </a:solidFill>
              </a:rPr>
              <a:t>Supercharger</a:t>
            </a:r>
            <a:r>
              <a:rPr lang="de-DE" altLang="de-DE" sz="2000" dirty="0" smtClean="0">
                <a:solidFill>
                  <a:srgbClr val="663054"/>
                </a:solidFill>
              </a:rPr>
              <a:t>“ </a:t>
            </a:r>
            <a:r>
              <a:rPr lang="de-DE" altLang="de-DE" sz="2000" dirty="0">
                <a:solidFill>
                  <a:srgbClr val="663054"/>
                </a:solidFill>
              </a:rPr>
              <a:t>sind nach 40 Minuten </a:t>
            </a:r>
            <a:r>
              <a:rPr lang="de-DE" altLang="de-DE" sz="2000" dirty="0" smtClean="0">
                <a:solidFill>
                  <a:srgbClr val="663054"/>
                </a:solidFill>
              </a:rPr>
              <a:t>sogar schon </a:t>
            </a:r>
            <a:r>
              <a:rPr lang="de-DE" altLang="de-DE" sz="2000" dirty="0">
                <a:solidFill>
                  <a:srgbClr val="663054"/>
                </a:solidFill>
              </a:rPr>
              <a:t>80 % der </a:t>
            </a:r>
            <a:r>
              <a:rPr lang="de-DE" altLang="de-DE" sz="2000" dirty="0" smtClean="0">
                <a:solidFill>
                  <a:srgbClr val="663054"/>
                </a:solidFill>
              </a:rPr>
              <a:t>Batteriekapazität </a:t>
            </a:r>
            <a:r>
              <a:rPr lang="de-DE" altLang="de-DE" sz="2000" dirty="0">
                <a:solidFill>
                  <a:srgbClr val="663054"/>
                </a:solidFill>
              </a:rPr>
              <a:t>wieder geladen. Die Ladezeit verdoppelt sich auf 75 Minuten durch das Laden von 80 % auf </a:t>
            </a:r>
            <a:r>
              <a:rPr lang="de-DE" altLang="de-DE" sz="2000" dirty="0" smtClean="0">
                <a:solidFill>
                  <a:srgbClr val="663054"/>
                </a:solidFill>
              </a:rPr>
              <a:t>100 %.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21" name="Rechteck 20">
            <a:hlinkClick r:id="" action="ppaction://hlinkshowjump?jump=nextslide"/>
          </p:cNvPr>
          <p:cNvSpPr/>
          <p:nvPr/>
        </p:nvSpPr>
        <p:spPr>
          <a:xfrm>
            <a:off x="5597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 smtClean="0"/>
              <a:t>Einer </a:t>
            </a:r>
            <a:r>
              <a:rPr lang="de-DE" altLang="de-DE" b="1" dirty="0"/>
              <a:t>der reichweitenstärksten elektrisch betriebenen Sportwagen nutzt als Energiespeicher mehr als 8.000 handelsübliche Laptop-Akku-Zellen. Wie viele Stunden kann dieses Fahrzeug am Stück bei einer Geschwindigkeit von 100 km/h fahren?</a:t>
            </a:r>
            <a:endParaRPr lang="de-DE" altLang="de-DE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328125"/>
              </p:ext>
            </p:extLst>
          </p:nvPr>
        </p:nvGraphicFramePr>
        <p:xfrm>
          <a:off x="2411413" y="2865438"/>
          <a:ext cx="5473700" cy="26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70458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9708" y="63265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215900" y="-34280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39752" y="1700808"/>
            <a:ext cx="3168352" cy="2088232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Knapp daneben. Auf herkömmliche Elektroautos trifft diese Zeitangabe zu. Nicht aber auf den Tesla, welcher mit Laptop-Akku-Zellen betrieben wird.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0458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63265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39752" y="1700808"/>
            <a:ext cx="3384376" cy="115212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Das ist falsch. 10 Stunden Fahrzeit bei 100 km/h erreicht bis jetzt kein Elektroauto.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0458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63265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39752" y="1772816"/>
            <a:ext cx="2376264" cy="1440160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Falsch. Bei dieser Geschwindigkeit hält selbst der Akku des Tesla nicht so lang.</a:t>
            </a:r>
          </a:p>
        </p:txBody>
      </p:sp>
      <p:sp>
        <p:nvSpPr>
          <p:cNvPr id="5" name="Rechteck 4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0458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63265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7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69708" y="1556567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869708" y="1484634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869708" y="1412626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869708" y="134061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69708" y="127207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869708" y="120013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869708" y="112813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869708" y="105612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69708" y="989081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869708" y="917148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869708" y="845140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869708" y="77313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869708" y="704585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9708" y="63265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7869708" y="56730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339751" y="1700808"/>
            <a:ext cx="3168353" cy="158417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44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Das ist die richtige Antwort! Der Tesla schafft durch den Einsatz </a:t>
            </a:r>
            <a:r>
              <a:rPr lang="de-DE" sz="2000" dirty="0" smtClean="0">
                <a:solidFill>
                  <a:srgbClr val="663054"/>
                </a:solidFill>
              </a:rPr>
              <a:t>von Laptop-Akku-Zellen 5,5 Stunden.</a:t>
            </a:r>
            <a:endParaRPr lang="de-DE" sz="2000" dirty="0">
              <a:solidFill>
                <a:srgbClr val="663054"/>
              </a:solidFill>
            </a:endParaRPr>
          </a:p>
        </p:txBody>
      </p:sp>
      <p:pic>
        <p:nvPicPr>
          <p:cNvPr id="1038" name="Picture 14" descr="http://www.gif-star.com/feuer-licht/feuerwerk/feuerwerk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953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2339752" y="1700808"/>
            <a:ext cx="3024337" cy="158417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r>
              <a:rPr lang="de-DE" sz="2000" dirty="0">
                <a:solidFill>
                  <a:srgbClr val="663054"/>
                </a:solidFill>
              </a:rPr>
              <a:t>Du hast es geschafft! </a:t>
            </a:r>
          </a:p>
          <a:p>
            <a:r>
              <a:rPr lang="de-DE" sz="2000" dirty="0">
                <a:solidFill>
                  <a:srgbClr val="663054"/>
                </a:solidFill>
              </a:rPr>
              <a:t>Jetzt </a:t>
            </a:r>
            <a:r>
              <a:rPr lang="de-DE" sz="2000" dirty="0" smtClean="0">
                <a:solidFill>
                  <a:srgbClr val="663054"/>
                </a:solidFill>
              </a:rPr>
              <a:t>weißt </a:t>
            </a:r>
            <a:r>
              <a:rPr lang="de-DE" sz="2000" dirty="0">
                <a:solidFill>
                  <a:srgbClr val="663054"/>
                </a:solidFill>
              </a:rPr>
              <a:t>du schon einiges mehr zur </a:t>
            </a:r>
            <a:r>
              <a:rPr lang="de-DE" sz="2000" dirty="0" smtClean="0">
                <a:solidFill>
                  <a:srgbClr val="663054"/>
                </a:solidFill>
              </a:rPr>
              <a:t>Elektromobilität.</a:t>
            </a:r>
            <a:endParaRPr lang="de-DE" sz="2000" dirty="0">
              <a:solidFill>
                <a:srgbClr val="663054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1" y="1061089"/>
            <a:ext cx="9118829" cy="453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5164" y="-135731"/>
            <a:ext cx="9359900" cy="720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2339752" y="1844824"/>
            <a:ext cx="2592288" cy="1152128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>
                <a:solidFill>
                  <a:srgbClr val="663054"/>
                </a:solidFill>
              </a:rPr>
              <a:t>Das war leider falsch. Aber kein Problem, versuche es nochmal!</a:t>
            </a:r>
          </a:p>
        </p:txBody>
      </p:sp>
    </p:spTree>
    <p:extLst>
      <p:ext uri="{BB962C8B-B14F-4D97-AF65-F5344CB8AC3E}">
        <p14:creationId xmlns:p14="http://schemas.microsoft.com/office/powerpoint/2010/main" val="6936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39752" y="1844824"/>
            <a:ext cx="2088232" cy="864096"/>
          </a:xfrm>
          <a:prstGeom prst="rect">
            <a:avLst/>
          </a:prstGeom>
          <a:solidFill>
            <a:srgbClr val="FBF7E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 anchorCtr="0"/>
          <a:lstStyle/>
          <a:p>
            <a:r>
              <a:rPr lang="de-DE" sz="2000" dirty="0" smtClean="0">
                <a:solidFill>
                  <a:srgbClr val="663054"/>
                </a:solidFill>
              </a:rPr>
              <a:t>Jawohl! Das hast du gut erkannt.</a:t>
            </a:r>
            <a:endParaRPr lang="de-DE" sz="2000" dirty="0">
              <a:solidFill>
                <a:srgbClr val="663054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876693" y="1556792"/>
            <a:ext cx="792088" cy="72008"/>
          </a:xfrm>
          <a:prstGeom prst="rect">
            <a:avLst/>
          </a:prstGeom>
          <a:solidFill>
            <a:srgbClr val="7AD0B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hlinkClick r:id="" action="ppaction://hlinkshowjump?jump=nextslide"/>
          </p:cNvPr>
          <p:cNvSpPr/>
          <p:nvPr/>
        </p:nvSpPr>
        <p:spPr>
          <a:xfrm>
            <a:off x="15335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108000" rIns="108000" bIns="108000"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</p:bldLst>
  </p:timing>
</p:sld>
</file>

<file path=ppt/theme/theme1.xml><?xml version="1.0" encoding="utf-8"?>
<a:theme xmlns:a="http://schemas.openxmlformats.org/drawingml/2006/main" name="SERENA">
  <a:themeElements>
    <a:clrScheme name="Benutzerdefiniert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C6949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C69494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SERENA</Template>
  <TotalTime>0</TotalTime>
  <Words>1927</Words>
  <Application>Microsoft Office PowerPoint</Application>
  <PresentationFormat>Bildschirmpräsentation (4:3)</PresentationFormat>
  <Paragraphs>153</Paragraphs>
  <Slides>79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79</vt:i4>
      </vt:variant>
    </vt:vector>
  </HeadingPairs>
  <TitlesOfParts>
    <vt:vector size="80" baseType="lpstr">
      <vt:lpstr>SERENA</vt:lpstr>
      <vt:lpstr>PowerPoint-Präsentation</vt:lpstr>
      <vt:lpstr>PowerPoint-Präsentation</vt:lpstr>
      <vt:lpstr>PowerPoint-Präsentation</vt:lpstr>
      <vt:lpstr>PowerPoint-Präsentation</vt:lpstr>
      <vt:lpstr>Was bedeutet das E bei der Abkürzung E-Auto?</vt:lpstr>
      <vt:lpstr>PowerPoint-Präsentation</vt:lpstr>
      <vt:lpstr>PowerPoint-Präsentation</vt:lpstr>
      <vt:lpstr>PowerPoint-Präsentation</vt:lpstr>
      <vt:lpstr>PowerPoint-Präsentation</vt:lpstr>
      <vt:lpstr>Welches Geräusch macht ein Elektroauto? Klicke zunächst auf die Lautsprecher. Markiere die richtige Antwort mit Klick auf den Buchstaben.</vt:lpstr>
      <vt:lpstr>PowerPoint-Präsentation</vt:lpstr>
      <vt:lpstr>PowerPoint-Präsentation</vt:lpstr>
      <vt:lpstr>PowerPoint-Präsentation</vt:lpstr>
      <vt:lpstr>PowerPoint-Präsentation</vt:lpstr>
      <vt:lpstr>Um Technik zu verbessern, nimmt die Wissenschaft mitunter die Natur als Vorbild. Welches Tier dient als Vorbild für den Karosseriebau von Elektrofahrzeugen?</vt:lpstr>
      <vt:lpstr>PowerPoint-Präsentation</vt:lpstr>
      <vt:lpstr>PowerPoint-Präsentation</vt:lpstr>
      <vt:lpstr>PowerPoint-Präsentation</vt:lpstr>
      <vt:lpstr>PowerPoint-Präsentation</vt:lpstr>
      <vt:lpstr>Welche Aussage stimmt? Elektrofahrzeuge fahren CO2-arm, …</vt:lpstr>
      <vt:lpstr>PowerPoint-Präsentation</vt:lpstr>
      <vt:lpstr>PowerPoint-Präsentation</vt:lpstr>
      <vt:lpstr>PowerPoint-Präsentation</vt:lpstr>
      <vt:lpstr>PowerPoint-Präsentation</vt:lpstr>
      <vt:lpstr>Welche Widerstände sind beim E-Bike-Fahren zu überwinden?</vt:lpstr>
      <vt:lpstr>PowerPoint-Präsentation</vt:lpstr>
      <vt:lpstr>PowerPoint-Präsentation</vt:lpstr>
      <vt:lpstr>PowerPoint-Präsentation</vt:lpstr>
      <vt:lpstr>PowerPoint-Präsentation</vt:lpstr>
      <vt:lpstr>Fahrräder mit unterstützendem Elektromotor werden Pedelecs genannt. Aus welchen drei englischen Worten setzt sich der Begriff „Pedelec“ zusammen?</vt:lpstr>
      <vt:lpstr>PowerPoint-Präsentation</vt:lpstr>
      <vt:lpstr>PowerPoint-Präsentation</vt:lpstr>
      <vt:lpstr>PowerPoint-Präsentation</vt:lpstr>
      <vt:lpstr>PowerPoint-Präsentation</vt:lpstr>
      <vt:lpstr>Ab 2019 sind Elektroautos in Europa zu einem künstlichen Motorklang verpflichtet, um keine Gefahr für andere Verkehrsteilnehmerinnen und  -teilnehmer darzustellen. Welche Geräuschkulisse ist für ein kleines E-Stadtauto geplant? </vt:lpstr>
      <vt:lpstr>PowerPoint-Präsentation</vt:lpstr>
      <vt:lpstr>PowerPoint-Präsentation</vt:lpstr>
      <vt:lpstr>PowerPoint-Präsentation</vt:lpstr>
      <vt:lpstr>PowerPoint-Präsentation</vt:lpstr>
      <vt:lpstr>Wer ein Elektrofahrzeug anmeldet, kann ein spezielles Nummernschild mit einem „E“ beantragen. Welche Privilegien hat man dadurch im Straßenverkehr – zumindest in einigen Kommunen?</vt:lpstr>
      <vt:lpstr>PowerPoint-Präsentation</vt:lpstr>
      <vt:lpstr>PowerPoint-Präsentation</vt:lpstr>
      <vt:lpstr>PowerPoint-Präsentation</vt:lpstr>
      <vt:lpstr>PowerPoint-Präsentation</vt:lpstr>
      <vt:lpstr>Was ist das besondere an einem Hybridelektrofahrzeug?</vt:lpstr>
      <vt:lpstr>PowerPoint-Präsentation</vt:lpstr>
      <vt:lpstr>PowerPoint-Präsentation</vt:lpstr>
      <vt:lpstr>PowerPoint-Präsentation</vt:lpstr>
      <vt:lpstr>PowerPoint-Präsentation</vt:lpstr>
      <vt:lpstr>Wie kann die Lebensdauer eines E-Bike-Akkus verlängert werden?</vt:lpstr>
      <vt:lpstr>PowerPoint-Präsentation</vt:lpstr>
      <vt:lpstr>PowerPoint-Präsentation</vt:lpstr>
      <vt:lpstr>PowerPoint-Präsentation</vt:lpstr>
      <vt:lpstr>PowerPoint-Präsentation</vt:lpstr>
      <vt:lpstr>Ohne Zulassung und Nummernschild darf ein      E-Bike nicht schneller sein als…?</vt:lpstr>
      <vt:lpstr>PowerPoint-Präsentation</vt:lpstr>
      <vt:lpstr>PowerPoint-Präsentation</vt:lpstr>
      <vt:lpstr>PowerPoint-Präsentation</vt:lpstr>
      <vt:lpstr>PowerPoint-Präsentation</vt:lpstr>
      <vt:lpstr>In welchem Land fahren in Relation zur Bevölkerungszahl die meisten Elektrofahrzeuge?</vt:lpstr>
      <vt:lpstr>PowerPoint-Präsentation</vt:lpstr>
      <vt:lpstr>PowerPoint-Präsentation</vt:lpstr>
      <vt:lpstr>PowerPoint-Präsentation</vt:lpstr>
      <vt:lpstr>PowerPoint-Präsentation</vt:lpstr>
      <vt:lpstr>In Berlin gibt es eine Reihe innovativer Elektromobilitätsprojekte. Welches ist frei erfunden und existiert in Wirklichkeit nicht?</vt:lpstr>
      <vt:lpstr>PowerPoint-Präsentation</vt:lpstr>
      <vt:lpstr>PowerPoint-Präsentation</vt:lpstr>
      <vt:lpstr>PowerPoint-Präsentation</vt:lpstr>
      <vt:lpstr>PowerPoint-Präsentation</vt:lpstr>
      <vt:lpstr>Wie lange dauert es, um ein Elektroauto an einer speziellen Schnell-Ladesäule, einem sogenannten „Supercharger“, wieder aufzuladen?</vt:lpstr>
      <vt:lpstr>PowerPoint-Präsentation</vt:lpstr>
      <vt:lpstr>PowerPoint-Präsentation</vt:lpstr>
      <vt:lpstr>PowerPoint-Präsentation</vt:lpstr>
      <vt:lpstr>PowerPoint-Präsentation</vt:lpstr>
      <vt:lpstr>Einer der reichweitenstärksten elektrisch betriebenen Sportwagen nutzt als Energiespeicher mehr als 8.000 handelsübliche Laptop-Akku-Zellen. Wie viele Stunden kann dieses Fahrzeug am Stück bei einer Geschwindigkeit von 100 km/h fahren?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Welche Hautfarbe hat ein Eisbär unter seinem Fell?</dc:title>
  <dc:creator>Oliver Mochmann</dc:creator>
  <cp:lastModifiedBy>iken.draeger</cp:lastModifiedBy>
  <cp:revision>189</cp:revision>
  <dcterms:created xsi:type="dcterms:W3CDTF">2006-11-23T12:50:43Z</dcterms:created>
  <dcterms:modified xsi:type="dcterms:W3CDTF">2016-10-24T14:36:37Z</dcterms:modified>
</cp:coreProperties>
</file>